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137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3990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96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4" name="_x416977256" descr="EMB000041d801ba">
            <a:extLst>
              <a:ext uri="{FF2B5EF4-FFF2-40B4-BE49-F238E27FC236}">
                <a16:creationId xmlns:a16="http://schemas.microsoft.com/office/drawing/2014/main" id="{DD381F3D-DFC2-4062-9550-7D913650D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7" t="31848" r="18544" b="11732"/>
          <a:stretch>
            <a:fillRect/>
          </a:stretch>
        </p:blipFill>
        <p:spPr bwMode="auto">
          <a:xfrm>
            <a:off x="362763" y="1546428"/>
            <a:ext cx="7953653" cy="432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73AB905F-E013-4F1A-ADB9-5565C423F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252" y="-2896985"/>
            <a:ext cx="1158695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8570440" descr="EMB000041d801bc">
            <a:extLst>
              <a:ext uri="{FF2B5EF4-FFF2-40B4-BE49-F238E27FC236}">
                <a16:creationId xmlns:a16="http://schemas.microsoft.com/office/drawing/2014/main" id="{ECFF4D64-D8F9-4E80-8EB7-02CBC3F1F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31490" r="18069" b="11441"/>
          <a:stretch>
            <a:fillRect/>
          </a:stretch>
        </p:blipFill>
        <p:spPr bwMode="auto">
          <a:xfrm>
            <a:off x="398252" y="1546428"/>
            <a:ext cx="7990171" cy="430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15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AC616D17-7144-4217-9E2F-A10C43FDD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8209872" descr="EMB000041d801be">
            <a:extLst>
              <a:ext uri="{FF2B5EF4-FFF2-40B4-BE49-F238E27FC236}">
                <a16:creationId xmlns:a16="http://schemas.microsoft.com/office/drawing/2014/main" id="{6BB05732-FBAC-4A1C-9EAE-0FEE0430B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32352" r="18674" b="12892"/>
          <a:stretch>
            <a:fillRect/>
          </a:stretch>
        </p:blipFill>
        <p:spPr bwMode="auto">
          <a:xfrm>
            <a:off x="371866" y="1562547"/>
            <a:ext cx="8088565" cy="430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90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86914808-5E59-4B69-BA3D-7BF123ADD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3" name="_x418746600" descr="EMB000041d801c0">
            <a:extLst>
              <a:ext uri="{FF2B5EF4-FFF2-40B4-BE49-F238E27FC236}">
                <a16:creationId xmlns:a16="http://schemas.microsoft.com/office/drawing/2014/main" id="{01B915DA-3BDE-4DF7-B762-2F3DF2C05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74" t="50592" r="18825" b="31754"/>
          <a:stretch>
            <a:fillRect/>
          </a:stretch>
        </p:blipFill>
        <p:spPr bwMode="auto">
          <a:xfrm>
            <a:off x="381210" y="1554704"/>
            <a:ext cx="8007214" cy="116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19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640</cp:revision>
  <cp:lastPrinted>2019-04-01T05:27:46Z</cp:lastPrinted>
  <dcterms:created xsi:type="dcterms:W3CDTF">2016-09-02T04:58:22Z</dcterms:created>
  <dcterms:modified xsi:type="dcterms:W3CDTF">2022-02-09T00:20:52Z</dcterms:modified>
</cp:coreProperties>
</file>