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709090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서울교통공사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호선운영부문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2023.04.27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2023.05.17 17:00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거제시청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거제시 공공기관 직원 통합채용 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2023.04.27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2023.05.15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KAGE</a:t>
                      </a:r>
                      <a:r>
                        <a:rPr lang="ko-KR" altLang="en-US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영재교육학술원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행정 직원 및 검사자 모집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2023.04.27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2023.05.13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한국전자기술연구원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차 정규직 공개채용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2023.04.27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2023.05.11 13:00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인트로맨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연구개발특구진흥재단 채용 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2023.04.27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2023.05.11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한국광기술원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년도 제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차 계약직 공개채용 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2023.04.27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2023.05.10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신한저축은행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 연계형 인턴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신입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공개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2023.04.27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2023.05.10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유라코퍼레이션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R&amp;D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부문 신입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2023.04.27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2023.05.09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25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380617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한국화이자제약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㈜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 SUMMER INTERNSHIP PROGRAM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2023.05.07 18:00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㈜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아이엠비씨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iMBC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2023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직원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2023.05.07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금호타이어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수시채용 공고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수출물류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2023.05.07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동화기업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상반기 신입채용 공고문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2023.05.03 00:00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상상유니브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친환경캠페인 상상 블루 </a:t>
                      </a:r>
                      <a:r>
                        <a:rPr lang="ko-KR" altLang="en-US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파빌리온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공모전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2023.05.30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특허청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캠퍼스특허유니버시아드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2023.06.07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IT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전문가협회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서울시 뉴딜 일자리 기업 맞춤형 자바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(JAVA)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웹 개발자 양성 과정 인턴 모집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2023.05.07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현대오토에버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모빌리티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임베디드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SW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스쿨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기 모집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2023.05.15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25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395238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06244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인천광역시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인천 청년 취업 토크 콘서트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현대자동차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연구개발본부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Beyond Mobility Insight Seminar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2023.05.02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err="1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한국세라믹기술원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기술사업화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TCT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과정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한국아즈빌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일본유학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취업박람회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2023.05.10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펄어비스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아트센터 채용연계형 현장실습 모집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2023.05.26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한국농수산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식품유통공사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농식품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청년해외개척단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(AFLO) 18,19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 모집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2023.05.04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정보보안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풀스택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개발자 과정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2023.05.15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SeSAC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서울시 청년취업사관학교 새싹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SeSAC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DT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과정 교육생 모집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2023.04.27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2023.05.31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25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141076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629457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SeSAC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새싹톤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2023.04.27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2023.05.09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/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25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3000268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435</Words>
  <Application>Microsoft Office PowerPoint</Application>
  <PresentationFormat>와이드스크린</PresentationFormat>
  <Paragraphs>136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Noto Sans KR</vt:lpstr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19</cp:revision>
  <dcterms:created xsi:type="dcterms:W3CDTF">2023-03-23T06:33:26Z</dcterms:created>
  <dcterms:modified xsi:type="dcterms:W3CDTF">2023-04-28T01:14:48Z</dcterms:modified>
</cp:coreProperties>
</file>