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38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9087F7ED-768C-4D03-B1DC-CDBB4CDA0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7" name="_x463526800" descr="EMB000017c4bcfb">
            <a:extLst>
              <a:ext uri="{FF2B5EF4-FFF2-40B4-BE49-F238E27FC236}">
                <a16:creationId xmlns:a16="http://schemas.microsoft.com/office/drawing/2014/main" id="{7006D9A7-ABCB-40DE-9744-F462C9F32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4" t="31709" r="18724" b="10458"/>
          <a:stretch>
            <a:fillRect/>
          </a:stretch>
        </p:blipFill>
        <p:spPr bwMode="auto">
          <a:xfrm>
            <a:off x="388170" y="1607764"/>
            <a:ext cx="7928245" cy="42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5AF743C2-DB47-4BE9-B644-5DA90B558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BEB401F1-09FD-4EA2-97E1-C7FA5F430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2458" y="-6889547"/>
            <a:ext cx="15438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35A1A80-C616-4CE9-AA1E-FC942E770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63514488" descr="DRW000017c4bd06">
            <a:extLst>
              <a:ext uri="{FF2B5EF4-FFF2-40B4-BE49-F238E27FC236}">
                <a16:creationId xmlns:a16="http://schemas.microsoft.com/office/drawing/2014/main" id="{48E1B36A-F40D-4283-A70B-7999E863B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66" y="1565399"/>
            <a:ext cx="8016557" cy="43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1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590</cp:revision>
  <cp:lastPrinted>2019-04-01T05:27:46Z</cp:lastPrinted>
  <dcterms:created xsi:type="dcterms:W3CDTF">2016-09-02T04:58:22Z</dcterms:created>
  <dcterms:modified xsi:type="dcterms:W3CDTF">2021-03-10T23:43:49Z</dcterms:modified>
</cp:coreProperties>
</file>