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70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D31"/>
    <a:srgbClr val="B9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5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32AE538-4E2B-40D7-B6CA-72A7C63B51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66467000-EAE4-4ED3-8F60-D8D784BFE2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CBF7729-FEC9-4B27-B148-BA748A34B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A7B7ECC-A378-4378-BE82-45D93AFEA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FE93FC1-0963-4EAA-91BC-CA3ED9E6C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8023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DCB8832-E2C7-4E23-B191-E9A48E6B9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5F83AEE5-63E9-4A08-B091-7BB32A05BA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9801A4F-3BBC-4F31-952C-CD3162331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DEEB12F-7660-4380-B5F0-4B9906CAD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43B80D6-6C5B-445C-A8CB-A3ED2208F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2222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B4EDB765-2F7B-45AF-BA40-A8D098E70C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3C3CC80-AD6D-47EE-BF1E-9230711CEF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EBC6B78-0E1D-4907-8819-0E2728FF2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518753B-99D2-4266-882A-19A665331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5B155FA-C1BC-4D31-A89B-A4DAE977D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6210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1187E39-6D57-4462-9886-8E9F386D9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5F39F07-E6AB-4EAA-953E-D7E2B3616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FEF75F2-E930-47B9-A423-49CECC094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1E6FF32-0301-4053-BA7C-F9093D0C5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6C2669A-2A54-4EED-981B-AFC682117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1943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21A9DF5-8836-4AB1-A73E-2FD05F4D9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A7BDBD8-803F-44DB-AEF0-C0F151A23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20F10E8-7FAF-4D40-9959-BE93035EC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D65AE76-62EE-4CD5-8C49-126E02816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AEF389B-2523-4C82-9046-5B5D514A4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6350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77AB2C3-53E5-4710-A56D-A110C6094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FC7CE4B-BA7C-4770-BFA3-71AEB4C3C4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4AFD6C80-D1A5-48C1-9A49-C649D2DABB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C4943EF-CBF7-4AE4-8E18-D53530846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2023-09-20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F99762C-5C54-4F81-B6DF-2CD74D134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1481610-C9B5-4213-BA0A-F77812782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4461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6C640C0-0B02-4597-9764-8A49F0F25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DC3FCE9-2221-4C0B-B5BB-7C13DC970D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AD8C51B-D05B-4EA8-9322-8CF31309A9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27BBF71F-4C1B-4055-BF44-85C4C25CEE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667D1593-89F0-4184-8F64-2A7E82807F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81AB8959-7437-4871-87FC-9D387C7A8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2023-09-20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7D3EB88B-1E16-4EB6-82E0-D743D6FBD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A60AA75E-36D0-4F25-8853-04F0FE46E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5936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8830B49-65DC-4FA5-AC6E-8E7E1992D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155326B0-4DAC-44FC-AEDA-525197FF0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2023-09-20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F1EAA44F-0383-4798-B888-4F7A3CC10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C3197256-A940-4703-9410-B8C35BF23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6113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54E53DD3-A125-4313-803C-91568436A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2023-09-20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D259F711-BD48-4B01-900D-B4089003D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F261AF8-2173-44A9-B954-993F4DF44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0677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1DB1AD6-9859-4B4F-944A-3B254B646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24B2792-6D51-4661-8646-77140D9DE0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2B7AE96-F637-4A36-B247-A7B8E6F9D5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10307AE-74E3-42AB-B4C8-6E59FC339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2023-09-20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2EB5C1C-ADBB-4CDC-A486-96A9A9F79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F7FB14A-FA8A-4033-8D50-3F337A7F4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5651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7C8E8E-7D4B-463A-BDB7-1ACE6F1B5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91E4D840-5759-44DA-94BE-E9A255F303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4620393-7216-4AD8-ABE6-767B9C27FC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496062A-DBAF-44EC-B268-180EA8CA8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2023-09-20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029732A-8177-43CD-BE96-BF73CAF3D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45844DB-B3CB-415A-81B2-DB6EBCDDC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8632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A774465E-89AA-4EF4-ABC7-BA1EDE1AD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AC54BD8-87CD-4DA5-817B-35E3D4FEFE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EA781E0-F3C7-4A26-9C7D-112CCA771F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43150-1258-41A9-A3AD-E82C95CA115B}" type="datetimeFigureOut">
              <a:rPr lang="ko-KR" altLang="en-US" smtClean="0"/>
              <a:t>2023-09-20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7F1F507-0B6B-4FEC-AFAB-E89F329185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ECB9258-8624-4C60-A75D-6CC18E543D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9184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youngwoong.dankook.ac.kr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youngwoong.dankook.ac.kr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5158BE76-57CF-4CF9-B11C-ACF16B6A0002}"/>
              </a:ext>
            </a:extLst>
          </p:cNvPr>
          <p:cNvSpPr/>
          <p:nvPr/>
        </p:nvSpPr>
        <p:spPr>
          <a:xfrm>
            <a:off x="331383" y="82284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513C01-ED48-4475-A063-9C4BC3AF2E2B}"/>
              </a:ext>
            </a:extLst>
          </p:cNvPr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A2714E-B0A4-4486-A6DF-25C98FF6638F}"/>
              </a:ext>
            </a:extLst>
          </p:cNvPr>
          <p:cNvSpPr txBox="1"/>
          <p:nvPr/>
        </p:nvSpPr>
        <p:spPr>
          <a:xfrm>
            <a:off x="4961151" y="217455"/>
            <a:ext cx="5209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2023.9.18(</a:t>
            </a: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월요일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F31E87CB-0551-4B9E-954A-E4CC00EA8A18}"/>
              </a:ext>
            </a:extLst>
          </p:cNvPr>
          <p:cNvGraphicFramePr>
            <a:graphicFrameLocks noGrp="1"/>
          </p:cNvGraphicFramePr>
          <p:nvPr/>
        </p:nvGraphicFramePr>
        <p:xfrm>
          <a:off x="323640" y="718411"/>
          <a:ext cx="1154451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E06BECF6-6334-42D7-BAD3-403975A9F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954C2D-2261-4065-925B-0A72283B3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9222" y="194753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CEB18F3-C219-47D7-9650-4CA4F53F6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640" y="79317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037F6F03-6335-4CDA-8B71-631514FCE2E9}"/>
              </a:ext>
            </a:extLst>
          </p:cNvPr>
          <p:cNvSpPr/>
          <p:nvPr/>
        </p:nvSpPr>
        <p:spPr>
          <a:xfrm>
            <a:off x="107503" y="6309320"/>
            <a:ext cx="1183097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영웅스토리 →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→ 채용정보 → </a:t>
            </a:r>
            <a:r>
              <a:rPr lang="ko-KR" altLang="en-US" sz="1600" dirty="0">
                <a:solidFill>
                  <a:srgbClr val="ED7D3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일반채용정보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2"/>
              </a:rPr>
              <a:t>http://youngwoong.dankook.ac.kr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</a:t>
            </a:r>
            <a:r>
              <a:rPr lang="ko-KR" altLang="en-US" sz="1600" dirty="0" err="1">
                <a:solidFill>
                  <a:srgbClr val="ED7D3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창업진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738FD407-5348-4C91-85F8-786870B5566A}"/>
              </a:ext>
            </a:extLst>
          </p:cNvPr>
          <p:cNvSpPr/>
          <p:nvPr/>
        </p:nvSpPr>
        <p:spPr>
          <a:xfrm>
            <a:off x="9637776" y="203394"/>
            <a:ext cx="2227507" cy="41417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26E6DA2-8DAF-4964-9634-59E01A83D99A}"/>
              </a:ext>
            </a:extLst>
          </p:cNvPr>
          <p:cNvSpPr txBox="1"/>
          <p:nvPr/>
        </p:nvSpPr>
        <p:spPr>
          <a:xfrm>
            <a:off x="9853064" y="233523"/>
            <a:ext cx="1796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입력건수 </a:t>
            </a:r>
            <a:r>
              <a:rPr lang="en-US" altLang="ko-KR" dirty="0"/>
              <a:t>: 16</a:t>
            </a:r>
            <a:r>
              <a:rPr lang="ko-KR" altLang="en-US" dirty="0"/>
              <a:t>건</a:t>
            </a:r>
          </a:p>
        </p:txBody>
      </p:sp>
      <p:graphicFrame>
        <p:nvGraphicFramePr>
          <p:cNvPr id="14" name="표 13">
            <a:extLst>
              <a:ext uri="{FF2B5EF4-FFF2-40B4-BE49-F238E27FC236}">
                <a16:creationId xmlns:a16="http://schemas.microsoft.com/office/drawing/2014/main" id="{B2415A6D-6290-4933-8E57-5F71A22CD7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853809"/>
              </p:ext>
            </p:extLst>
          </p:nvPr>
        </p:nvGraphicFramePr>
        <p:xfrm>
          <a:off x="320772" y="1129608"/>
          <a:ext cx="11544511" cy="51797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43910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899785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63567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err="1">
                          <a:solidFill>
                            <a:schemeClr val="tx1"/>
                          </a:solidFill>
                          <a:latin typeface="+mj-lt"/>
                        </a:rPr>
                        <a:t>딜로이트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</a:t>
                      </a:r>
                      <a:r>
                        <a:rPr lang="ko-KR" altLang="en-US" sz="1600" b="1" u="none" strike="noStrike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딜로이트</a:t>
                      </a:r>
                      <a: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코리아</a:t>
                      </a:r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</a:t>
                      </a:r>
                      <a: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정보보안 컨설턴트 채용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맑은 고딕" panose="020B0503020000020004" pitchFamily="50" charset="-127"/>
                          <a:cs typeface="+mn-cs"/>
                        </a:rPr>
                        <a:t>2023.09.18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2023.10.13 15:00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  <a:tr h="63947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이랜드리테일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</a:t>
                      </a:r>
                      <a:r>
                        <a:rPr lang="ko-KR" altLang="en-US" sz="1600" b="1" u="none" strike="noStrike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이랜드리테일</a:t>
                      </a:r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ENR 4</a:t>
                      </a:r>
                      <a: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기 공개채용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2023.09.18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2023.10.09 23:59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455628"/>
                  </a:ext>
                </a:extLst>
              </a:tr>
              <a:tr h="726218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이랜드월드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패션</a:t>
                      </a:r>
                      <a:endParaRPr lang="en-US" altLang="ko-KR" sz="1600" b="1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</a:t>
                      </a:r>
                      <a:r>
                        <a:rPr lang="ko-KR" altLang="en-US" sz="1600" b="1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이랜드월드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패션</a:t>
                      </a:r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2023 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하반기 신입공채</a:t>
                      </a: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2023.09.18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2023.10.08 23:59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091978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메디톡스</a:t>
                      </a:r>
                      <a:endParaRPr lang="en-US" altLang="ko-KR" sz="1600" b="1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[</a:t>
                      </a:r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메디톡스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] 2023 </a:t>
                      </a:r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메디톡스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그룹 신입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경력사원 채용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2023.09.18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2023.10.04 17:00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125714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주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풍산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</a:t>
                      </a:r>
                      <a:r>
                        <a:rPr lang="ko-KR" altLang="en-US" sz="1600" b="1" u="none" strike="noStrike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풍산그룹</a:t>
                      </a:r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2023 </a:t>
                      </a:r>
                      <a:r>
                        <a:rPr lang="ko-KR" altLang="en-US" sz="1600" b="1" u="none" strike="noStrike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풍산그룹</a:t>
                      </a:r>
                      <a: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신입사원 모집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2023.09.18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2023.10.04 17:00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883424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중앙그룹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중앙그룹</a:t>
                      </a:r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2023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년 중앙그룹 신입사원 공개 채용</a:t>
                      </a: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2023.09.18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2023.10.04 11:59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482794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현대엔지비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[</a:t>
                      </a:r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현대엔지비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] 23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년 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분기 정규직 신입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경력 채용 공고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2023.09.18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2023.10.04 00:00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123889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일진그룹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일진그룹</a:t>
                      </a:r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2023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년 하반기 신입 공채</a:t>
                      </a: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2023.09.18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2023.10.03 23:59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95846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1822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5158BE76-57CF-4CF9-B11C-ACF16B6A0002}"/>
              </a:ext>
            </a:extLst>
          </p:cNvPr>
          <p:cNvSpPr/>
          <p:nvPr/>
        </p:nvSpPr>
        <p:spPr>
          <a:xfrm>
            <a:off x="329735" y="76660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513C01-ED48-4475-A063-9C4BC3AF2E2B}"/>
              </a:ext>
            </a:extLst>
          </p:cNvPr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A2714E-B0A4-4486-A6DF-25C98FF6638F}"/>
              </a:ext>
            </a:extLst>
          </p:cNvPr>
          <p:cNvSpPr txBox="1"/>
          <p:nvPr/>
        </p:nvSpPr>
        <p:spPr>
          <a:xfrm>
            <a:off x="4961151" y="217455"/>
            <a:ext cx="36048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2023.9.18(</a:t>
            </a: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월요일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F31E87CB-0551-4B9E-954A-E4CC00EA8A18}"/>
              </a:ext>
            </a:extLst>
          </p:cNvPr>
          <p:cNvGraphicFramePr>
            <a:graphicFrameLocks noGrp="1"/>
          </p:cNvGraphicFramePr>
          <p:nvPr/>
        </p:nvGraphicFramePr>
        <p:xfrm>
          <a:off x="323640" y="718411"/>
          <a:ext cx="1154451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E06BECF6-6334-42D7-BAD3-403975A9F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954C2D-2261-4065-925B-0A72283B3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9222" y="194753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CEB18F3-C219-47D7-9650-4CA4F53F6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640" y="79317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037F6F03-6335-4CDA-8B71-631514FCE2E9}"/>
              </a:ext>
            </a:extLst>
          </p:cNvPr>
          <p:cNvSpPr/>
          <p:nvPr/>
        </p:nvSpPr>
        <p:spPr>
          <a:xfrm>
            <a:off x="107503" y="6309320"/>
            <a:ext cx="1183097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영웅스토리 →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→ 채용정보 → </a:t>
            </a:r>
            <a:r>
              <a:rPr lang="ko-KR" altLang="en-US" sz="1600" dirty="0">
                <a:solidFill>
                  <a:srgbClr val="ED7D3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일반채용정보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2"/>
              </a:rPr>
              <a:t>http://youngwoong.dankook.ac.kr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</a:t>
            </a:r>
            <a:r>
              <a:rPr lang="ko-KR" altLang="en-US" sz="1600" dirty="0" err="1">
                <a:solidFill>
                  <a:srgbClr val="ED7D3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창업진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738FD407-5348-4C91-85F8-786870B5566A}"/>
              </a:ext>
            </a:extLst>
          </p:cNvPr>
          <p:cNvSpPr/>
          <p:nvPr/>
        </p:nvSpPr>
        <p:spPr>
          <a:xfrm>
            <a:off x="9635706" y="203394"/>
            <a:ext cx="2229577" cy="41417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26E6DA2-8DAF-4964-9634-59E01A83D99A}"/>
              </a:ext>
            </a:extLst>
          </p:cNvPr>
          <p:cNvSpPr txBox="1"/>
          <p:nvPr/>
        </p:nvSpPr>
        <p:spPr>
          <a:xfrm>
            <a:off x="9852029" y="233523"/>
            <a:ext cx="1796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입력건수 </a:t>
            </a:r>
            <a:r>
              <a:rPr lang="en-US" altLang="ko-KR" dirty="0"/>
              <a:t>: 16</a:t>
            </a:r>
            <a:r>
              <a:rPr lang="ko-KR" altLang="en-US" dirty="0"/>
              <a:t>건</a:t>
            </a:r>
          </a:p>
        </p:txBody>
      </p:sp>
      <p:graphicFrame>
        <p:nvGraphicFramePr>
          <p:cNvPr id="14" name="표 13">
            <a:extLst>
              <a:ext uri="{FF2B5EF4-FFF2-40B4-BE49-F238E27FC236}">
                <a16:creationId xmlns:a16="http://schemas.microsoft.com/office/drawing/2014/main" id="{B2415A6D-6290-4933-8E57-5F71A22CD7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8089009"/>
              </p:ext>
            </p:extLst>
          </p:nvPr>
        </p:nvGraphicFramePr>
        <p:xfrm>
          <a:off x="320772" y="1129608"/>
          <a:ext cx="11544511" cy="51797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7560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6135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63567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err="1">
                          <a:solidFill>
                            <a:schemeClr val="tx1"/>
                          </a:solidFill>
                          <a:latin typeface="+mj-lt"/>
                        </a:rPr>
                        <a:t>할리퀸크레이션즈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</a:t>
                      </a:r>
                      <a:r>
                        <a:rPr lang="ko-KR" altLang="en-US" sz="1600" b="1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할리퀸키즈</a:t>
                      </a:r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뮤지컬 공연 스태프 채용공고</a:t>
                      </a: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맑은 고딕" panose="020B0503020000020004" pitchFamily="50" charset="-127"/>
                          <a:cs typeface="+mn-cs"/>
                        </a:rPr>
                        <a:t>2023.09.18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2023.09.26 23:59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  <a:tr h="6394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SK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하이닉스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[SK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하이닉스</a:t>
                      </a:r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2023 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하반기 신입사원 채용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2023.09.18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2023.09.26 17:00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455628"/>
                  </a:ext>
                </a:extLst>
              </a:tr>
              <a:tr h="726218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대원제약</a:t>
                      </a:r>
                      <a:endParaRPr lang="en-US" altLang="ko-KR" sz="1600" b="1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</a:t>
                      </a:r>
                      <a: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대원제약</a:t>
                      </a:r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2023 DNA </a:t>
                      </a:r>
                      <a: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채용</a:t>
                      </a:r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</a:t>
                      </a:r>
                      <a: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하반기 공채</a:t>
                      </a:r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)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2023.09.18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2023.09.25 00:00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091978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BGF</a:t>
                      </a:r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로지스</a:t>
                      </a:r>
                      <a:endParaRPr lang="en-US" altLang="ko-KR" sz="1600" b="1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[BGF</a:t>
                      </a:r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로지스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] 2023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년 센터 운영 </a:t>
                      </a:r>
                      <a:endParaRPr lang="en-US" altLang="ko-KR" sz="1600" b="1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신입 및 경력사원 수시채용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2023.09.18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2023.09.24 23:59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125714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연세유업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연세유업</a:t>
                      </a:r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인사지원팀 경력직 채용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2023.09.18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2023.09.24 23:59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883424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포스코그룹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[</a:t>
                      </a:r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포스코그룹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] 2023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년 하반기 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RIST 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공개 채용 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연구직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)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2023.09.18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2023.09.24 00:00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482794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일화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[(</a:t>
                      </a:r>
                      <a: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주</a:t>
                      </a:r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)</a:t>
                      </a:r>
                      <a: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일화</a:t>
                      </a:r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2023</a:t>
                      </a:r>
                      <a: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년 신입 및 경력 채용 공고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2023.09.18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2023.09.20 23:59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123889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유니레버코리아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</a:t>
                      </a:r>
                      <a:r>
                        <a:rPr lang="ko-KR" altLang="en-US" sz="1600" b="1" u="none" strike="noStrike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유니레버코리아</a:t>
                      </a:r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</a:t>
                      </a:r>
                      <a:r>
                        <a:rPr lang="ko-KR" altLang="en-US" sz="1600" b="1" u="none" strike="noStrike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유니레버코리아</a:t>
                      </a:r>
                      <a: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구매부 채용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2023.09.18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상시채용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95846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5381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</TotalTime>
  <Words>320</Words>
  <Application>Microsoft Office PowerPoint</Application>
  <PresentationFormat>와이드스크린</PresentationFormat>
  <Paragraphs>83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DKU</dc:creator>
  <cp:lastModifiedBy>DKU</cp:lastModifiedBy>
  <cp:revision>107</cp:revision>
  <dcterms:created xsi:type="dcterms:W3CDTF">2023-03-23T06:33:26Z</dcterms:created>
  <dcterms:modified xsi:type="dcterms:W3CDTF">2023-09-20T00:51:13Z</dcterms:modified>
</cp:coreProperties>
</file>