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486552D3-D715-4069-8EE5-AB6AEC13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7562FDAD-F3C7-4083-89F5-DA0D85BC2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62A293BD-81A7-41AA-B8CA-429C3CADF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5CF8BD22-D6EE-48BC-864E-3C8C2051A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9" name="_x425934432" descr="DRW000026f80224">
            <a:extLst>
              <a:ext uri="{FF2B5EF4-FFF2-40B4-BE49-F238E27FC236}">
                <a16:creationId xmlns:a16="http://schemas.microsoft.com/office/drawing/2014/main" id="{15217235-62CB-46ED-BFA6-6D42DDA54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66" y="1553030"/>
            <a:ext cx="8026958" cy="431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2101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614</cp:revision>
  <cp:lastPrinted>2019-04-01T05:27:46Z</cp:lastPrinted>
  <dcterms:created xsi:type="dcterms:W3CDTF">2016-09-02T04:58:22Z</dcterms:created>
  <dcterms:modified xsi:type="dcterms:W3CDTF">2021-12-29T00:24:23Z</dcterms:modified>
</cp:coreProperties>
</file>