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86" r:id="rId4"/>
    <p:sldId id="287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4360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3118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933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993" y="1096699"/>
            <a:ext cx="8136757" cy="506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387" y="1101378"/>
            <a:ext cx="8110284" cy="4990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22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577" y="1090178"/>
            <a:ext cx="8140094" cy="5073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740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2022.09.23.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749" y="1092028"/>
            <a:ext cx="8172922" cy="442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5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2553</TotalTime>
  <Words>152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722</cp:revision>
  <cp:lastPrinted>2019-04-01T05:27:46Z</cp:lastPrinted>
  <dcterms:created xsi:type="dcterms:W3CDTF">2016-09-02T04:58:22Z</dcterms:created>
  <dcterms:modified xsi:type="dcterms:W3CDTF">2022-09-26T04:50:19Z</dcterms:modified>
</cp:coreProperties>
</file>