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49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89" y="1072590"/>
            <a:ext cx="8140982" cy="520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965" y="1084114"/>
            <a:ext cx="8125705" cy="36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4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754</cp:revision>
  <cp:lastPrinted>2019-04-01T05:27:46Z</cp:lastPrinted>
  <dcterms:created xsi:type="dcterms:W3CDTF">2016-09-02T04:58:22Z</dcterms:created>
  <dcterms:modified xsi:type="dcterms:W3CDTF">2022-11-29T01:20:39Z</dcterms:modified>
</cp:coreProperties>
</file>