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8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409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05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2" name="_x341473144" descr="EMB000020740970">
            <a:extLst>
              <a:ext uri="{FF2B5EF4-FFF2-40B4-BE49-F238E27FC236}">
                <a16:creationId xmlns:a16="http://schemas.microsoft.com/office/drawing/2014/main" id="{C4CD334F-A00A-4734-BECF-430EA56C2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2" t="8824"/>
          <a:stretch>
            <a:fillRect/>
          </a:stretch>
        </p:blipFill>
        <p:spPr bwMode="auto">
          <a:xfrm>
            <a:off x="353328" y="1556971"/>
            <a:ext cx="8035095" cy="431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70328B07-00D7-4064-9B40-3A5E5F5EA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4">
            <a:extLst>
              <a:ext uri="{FF2B5EF4-FFF2-40B4-BE49-F238E27FC236}">
                <a16:creationId xmlns:a16="http://schemas.microsoft.com/office/drawing/2014/main" id="{D3203A64-D17E-4352-A144-26E8FB17B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341477680" descr="DRW000020740979">
            <a:extLst>
              <a:ext uri="{FF2B5EF4-FFF2-40B4-BE49-F238E27FC236}">
                <a16:creationId xmlns:a16="http://schemas.microsoft.com/office/drawing/2014/main" id="{2409F93D-16B1-46F7-A829-F1F1DB28A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87" y="1555319"/>
            <a:ext cx="8039037" cy="431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2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70328B07-00D7-4064-9B40-3A5E5F5EA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4">
            <a:extLst>
              <a:ext uri="{FF2B5EF4-FFF2-40B4-BE49-F238E27FC236}">
                <a16:creationId xmlns:a16="http://schemas.microsoft.com/office/drawing/2014/main" id="{D3203A64-D17E-4352-A144-26E8FB17B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D4832446-3DA8-4D55-9F0D-C31E2BBD6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41459968" descr="EMB00002074097b">
            <a:extLst>
              <a:ext uri="{FF2B5EF4-FFF2-40B4-BE49-F238E27FC236}">
                <a16:creationId xmlns:a16="http://schemas.microsoft.com/office/drawing/2014/main" id="{5F2E5EC2-6B67-41CE-AB8F-CAD48B3ED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5"/>
          <a:stretch>
            <a:fillRect/>
          </a:stretch>
        </p:blipFill>
        <p:spPr bwMode="auto">
          <a:xfrm>
            <a:off x="349387" y="1579936"/>
            <a:ext cx="8111045" cy="340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79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591</cp:revision>
  <cp:lastPrinted>2019-04-01T05:27:46Z</cp:lastPrinted>
  <dcterms:created xsi:type="dcterms:W3CDTF">2016-09-02T04:58:22Z</dcterms:created>
  <dcterms:modified xsi:type="dcterms:W3CDTF">2021-03-08T01:14:15Z</dcterms:modified>
</cp:coreProperties>
</file>