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3" r:id="rId2"/>
    <p:sldId id="284" r:id="rId3"/>
    <p:sldId id="285" r:id="rId4"/>
    <p:sldId id="286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913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633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8261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2">
            <a:extLst>
              <a:ext uri="{FF2B5EF4-FFF2-40B4-BE49-F238E27FC236}">
                <a16:creationId xmlns:a16="http://schemas.microsoft.com/office/drawing/2014/main" id="{FF096CCE-CAB2-4425-8AC1-96EAFD6CE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6" name="_x319506312" descr="EMB000036180584">
            <a:extLst>
              <a:ext uri="{FF2B5EF4-FFF2-40B4-BE49-F238E27FC236}">
                <a16:creationId xmlns:a16="http://schemas.microsoft.com/office/drawing/2014/main" id="{B09A03EB-A183-4788-B12C-53A5F2862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51" t="32254" r="18697" b="11490"/>
          <a:stretch>
            <a:fillRect/>
          </a:stretch>
        </p:blipFill>
        <p:spPr bwMode="auto">
          <a:xfrm>
            <a:off x="371866" y="1567037"/>
            <a:ext cx="8016557" cy="430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3">
            <a:extLst>
              <a:ext uri="{FF2B5EF4-FFF2-40B4-BE49-F238E27FC236}">
                <a16:creationId xmlns:a16="http://schemas.microsoft.com/office/drawing/2014/main" id="{9541DC2F-F9D8-4A96-829F-5A3D8EA34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19506528" descr="EMB000036180586">
            <a:extLst>
              <a:ext uri="{FF2B5EF4-FFF2-40B4-BE49-F238E27FC236}">
                <a16:creationId xmlns:a16="http://schemas.microsoft.com/office/drawing/2014/main" id="{5B8B91D0-602B-4683-AA11-B2602C7AB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27" t="31345" r="18372" b="12071"/>
          <a:stretch>
            <a:fillRect/>
          </a:stretch>
        </p:blipFill>
        <p:spPr bwMode="auto">
          <a:xfrm>
            <a:off x="319577" y="1550459"/>
            <a:ext cx="8068847" cy="4402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10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2">
            <a:extLst>
              <a:ext uri="{FF2B5EF4-FFF2-40B4-BE49-F238E27FC236}">
                <a16:creationId xmlns:a16="http://schemas.microsoft.com/office/drawing/2014/main" id="{A8B7FC24-3C2C-4BF9-AE32-700B2BAAA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16229904" descr="EMB000036180587">
            <a:extLst>
              <a:ext uri="{FF2B5EF4-FFF2-40B4-BE49-F238E27FC236}">
                <a16:creationId xmlns:a16="http://schemas.microsoft.com/office/drawing/2014/main" id="{D70F481F-E275-477C-9525-770E207F6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2" t="32086" r="18523" b="11925"/>
          <a:stretch>
            <a:fillRect/>
          </a:stretch>
        </p:blipFill>
        <p:spPr bwMode="auto">
          <a:xfrm>
            <a:off x="361466" y="1547520"/>
            <a:ext cx="8098966" cy="440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38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2">
            <a:extLst>
              <a:ext uri="{FF2B5EF4-FFF2-40B4-BE49-F238E27FC236}">
                <a16:creationId xmlns:a16="http://schemas.microsoft.com/office/drawing/2014/main" id="{E0F52C53-F8D1-43A4-8C6B-105A44069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5" name="_x315069376" descr="EMB000036180588">
            <a:extLst>
              <a:ext uri="{FF2B5EF4-FFF2-40B4-BE49-F238E27FC236}">
                <a16:creationId xmlns:a16="http://schemas.microsoft.com/office/drawing/2014/main" id="{3810E874-F6FE-4C13-8732-9E9CB3118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4" t="50536" r="18523" b="20050"/>
          <a:stretch>
            <a:fillRect/>
          </a:stretch>
        </p:blipFill>
        <p:spPr bwMode="auto">
          <a:xfrm>
            <a:off x="378374" y="1563768"/>
            <a:ext cx="8010050" cy="290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84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</TotalTime>
  <Words>184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644</cp:revision>
  <cp:lastPrinted>2019-04-01T05:27:46Z</cp:lastPrinted>
  <dcterms:created xsi:type="dcterms:W3CDTF">2016-09-02T04:58:22Z</dcterms:created>
  <dcterms:modified xsi:type="dcterms:W3CDTF">2022-02-15T00:46:17Z</dcterms:modified>
</cp:coreProperties>
</file>