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297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47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758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083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3" name="그림 1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16600"/>
            <a:ext cx="7800533" cy="44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88" y="1531143"/>
            <a:ext cx="7543796" cy="44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53" y="1539126"/>
            <a:ext cx="7461123" cy="441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9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165" y="1582229"/>
            <a:ext cx="7760235" cy="42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88" y="1546428"/>
            <a:ext cx="7471788" cy="170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7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185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663</cp:revision>
  <cp:lastPrinted>2019-04-01T05:27:46Z</cp:lastPrinted>
  <dcterms:created xsi:type="dcterms:W3CDTF">2016-09-02T04:58:22Z</dcterms:created>
  <dcterms:modified xsi:type="dcterms:W3CDTF">2022-05-17T02:28:22Z</dcterms:modified>
</cp:coreProperties>
</file>