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0458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2021.04.30(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07225984" descr="EMB000031100143">
            <a:extLst>
              <a:ext uri="{FF2B5EF4-FFF2-40B4-BE49-F238E27FC236}">
                <a16:creationId xmlns:a16="http://schemas.microsoft.com/office/drawing/2014/main" id="{767934E2-E931-42EC-A2C8-A9217CA95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7" t="27490" r="18321" b="17863"/>
          <a:stretch>
            <a:fillRect/>
          </a:stretch>
        </p:blipFill>
        <p:spPr bwMode="auto">
          <a:xfrm>
            <a:off x="365163" y="1553779"/>
            <a:ext cx="8023261" cy="439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2021.04.30(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C7C38B3F-F08D-45A9-8E04-218A023E1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75E1162B-EA22-437B-BB7E-505968A33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8" name="_x407226056" descr="DRW000031100140">
            <a:extLst>
              <a:ext uri="{FF2B5EF4-FFF2-40B4-BE49-F238E27FC236}">
                <a16:creationId xmlns:a16="http://schemas.microsoft.com/office/drawing/2014/main" id="{0382E8E4-7634-4D0E-B712-ED038BF29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" y="1574913"/>
            <a:ext cx="8031872" cy="434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34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601</cp:revision>
  <cp:lastPrinted>2019-04-01T05:27:46Z</cp:lastPrinted>
  <dcterms:created xsi:type="dcterms:W3CDTF">2016-09-02T04:58:22Z</dcterms:created>
  <dcterms:modified xsi:type="dcterms:W3CDTF">2021-05-03T00:14:28Z</dcterms:modified>
</cp:coreProperties>
</file>