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8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2021-03-15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2663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5465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2021.03.12(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F17CC55F-7028-4108-A1B0-A7DA9DBFC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0" name="_x451816256" descr="EMB00002fe8bc76">
            <a:extLst>
              <a:ext uri="{FF2B5EF4-FFF2-40B4-BE49-F238E27FC236}">
                <a16:creationId xmlns:a16="http://schemas.microsoft.com/office/drawing/2014/main" id="{71EE5F4C-22F9-411E-AF73-F9F33AB82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92" t="36679" r="22263" b="7216"/>
          <a:stretch>
            <a:fillRect/>
          </a:stretch>
        </p:blipFill>
        <p:spPr bwMode="auto">
          <a:xfrm>
            <a:off x="340438" y="1524899"/>
            <a:ext cx="8132073" cy="442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2021.03.12(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F17CC55F-7028-4108-A1B0-A7DA9DBFC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237B53CE-625D-40E5-A2BE-29CC22427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51984152" descr="EMB00002fe8bc78">
            <a:extLst>
              <a:ext uri="{FF2B5EF4-FFF2-40B4-BE49-F238E27FC236}">
                <a16:creationId xmlns:a16="http://schemas.microsoft.com/office/drawing/2014/main" id="{9881C1E8-DE8C-4B9D-81CA-6DD87FA85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0" t="35323" r="22263" b="7616"/>
          <a:stretch>
            <a:fillRect/>
          </a:stretch>
        </p:blipFill>
        <p:spPr bwMode="auto">
          <a:xfrm>
            <a:off x="371867" y="1571825"/>
            <a:ext cx="8088565" cy="4381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37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2021.03.12(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F17CC55F-7028-4108-A1B0-A7DA9DBFC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237B53CE-625D-40E5-A2BE-29CC22427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93289192-8B19-45A9-B910-E32888438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51984440" descr="EMB00002fe8bc7a">
            <a:extLst>
              <a:ext uri="{FF2B5EF4-FFF2-40B4-BE49-F238E27FC236}">
                <a16:creationId xmlns:a16="http://schemas.microsoft.com/office/drawing/2014/main" id="{5795ECAC-128F-4BEC-BE4C-14CF3B229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97" t="50812" r="22769" b="15236"/>
          <a:stretch>
            <a:fillRect/>
          </a:stretch>
        </p:blipFill>
        <p:spPr bwMode="auto">
          <a:xfrm>
            <a:off x="329140" y="1568395"/>
            <a:ext cx="8131292" cy="3108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03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592</cp:revision>
  <cp:lastPrinted>2019-04-01T05:27:46Z</cp:lastPrinted>
  <dcterms:created xsi:type="dcterms:W3CDTF">2016-09-02T04:58:22Z</dcterms:created>
  <dcterms:modified xsi:type="dcterms:W3CDTF">2021-03-14T23:42:46Z</dcterms:modified>
</cp:coreProperties>
</file>