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9340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8518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2022.09.28.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562" y="1111305"/>
            <a:ext cx="8150109" cy="50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2022.09.28.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698" y="1168122"/>
            <a:ext cx="8136973" cy="506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2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2022.09.28.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314" y="1111122"/>
            <a:ext cx="8120357" cy="478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5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2557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723</cp:revision>
  <cp:lastPrinted>2019-04-01T05:27:46Z</cp:lastPrinted>
  <dcterms:created xsi:type="dcterms:W3CDTF">2016-09-02T04:58:22Z</dcterms:created>
  <dcterms:modified xsi:type="dcterms:W3CDTF">2022-09-29T06:20:38Z</dcterms:modified>
</cp:coreProperties>
</file>