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6289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2021-07-07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3" name="_x420291712" descr="EMB000023f4038c">
            <a:extLst>
              <a:ext uri="{FF2B5EF4-FFF2-40B4-BE49-F238E27FC236}">
                <a16:creationId xmlns:a16="http://schemas.microsoft.com/office/drawing/2014/main" id="{2ADA2439-4EA5-4000-8C23-A58C7AD17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36617" r="18321" b="8386"/>
          <a:stretch>
            <a:fillRect/>
          </a:stretch>
        </p:blipFill>
        <p:spPr bwMode="auto">
          <a:xfrm>
            <a:off x="353492" y="1565453"/>
            <a:ext cx="8106940" cy="438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2021.07.06(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BE35BE38-2684-4D35-B76D-7C886F9541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0" name="_x336103064" descr="DRW000023f40389">
            <a:extLst>
              <a:ext uri="{FF2B5EF4-FFF2-40B4-BE49-F238E27FC236}">
                <a16:creationId xmlns:a16="http://schemas.microsoft.com/office/drawing/2014/main" id="{C19D9250-564A-4AF3-B3CC-FDB1B8665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14" y="1575198"/>
            <a:ext cx="8031810" cy="433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9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625</cp:revision>
  <cp:lastPrinted>2019-04-01T05:27:46Z</cp:lastPrinted>
  <dcterms:created xsi:type="dcterms:W3CDTF">2016-09-02T04:58:22Z</dcterms:created>
  <dcterms:modified xsi:type="dcterms:W3CDTF">2021-07-07T00:33:05Z</dcterms:modified>
</cp:coreProperties>
</file>