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72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2" name="_x340618576" descr="EMB00001a90054f">
            <a:extLst>
              <a:ext uri="{FF2B5EF4-FFF2-40B4-BE49-F238E27FC236}">
                <a16:creationId xmlns:a16="http://schemas.microsoft.com/office/drawing/2014/main" id="{2BE69F93-B8F6-403D-A510-62A5433D0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t="7982"/>
          <a:stretch>
            <a:fillRect/>
          </a:stretch>
        </p:blipFill>
        <p:spPr bwMode="auto">
          <a:xfrm>
            <a:off x="392895" y="1566187"/>
            <a:ext cx="7995529" cy="430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08196967-2782-4079-ACC0-4ACFE481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1085240" descr="EMB00001a900550">
            <a:extLst>
              <a:ext uri="{FF2B5EF4-FFF2-40B4-BE49-F238E27FC236}">
                <a16:creationId xmlns:a16="http://schemas.microsoft.com/office/drawing/2014/main" id="{7299E2BC-994F-4C7A-9603-687652E73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4"/>
          <a:stretch>
            <a:fillRect/>
          </a:stretch>
        </p:blipFill>
        <p:spPr bwMode="auto">
          <a:xfrm>
            <a:off x="349196" y="1543927"/>
            <a:ext cx="8039227" cy="351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14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595</cp:revision>
  <cp:lastPrinted>2019-04-01T05:27:46Z</cp:lastPrinted>
  <dcterms:created xsi:type="dcterms:W3CDTF">2016-09-02T04:58:22Z</dcterms:created>
  <dcterms:modified xsi:type="dcterms:W3CDTF">2021-03-26T00:46:17Z</dcterms:modified>
</cp:coreProperties>
</file>