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50" autoAdjust="0"/>
    <p:restoredTop sz="94660"/>
  </p:normalViewPr>
  <p:slideViewPr>
    <p:cSldViewPr snapToGrid="0">
      <p:cViewPr varScale="1">
        <p:scale>
          <a:sx n="59" d="100"/>
          <a:sy n="59" d="100"/>
        </p:scale>
        <p:origin x="42" y="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2023-08-04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2023-08-04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2023.8.3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4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866866"/>
              </p:ext>
            </p:extLst>
          </p:nvPr>
        </p:nvGraphicFramePr>
        <p:xfrm>
          <a:off x="320772" y="1129608"/>
          <a:ext cx="11544511" cy="2638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한국장애인개발원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 장애청년 채용 취업 정보 안내 </a:t>
                      </a:r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(8</a:t>
                      </a:r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월 </a:t>
                      </a:r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1</a:t>
                      </a:r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차</a:t>
                      </a:r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)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2023.08.03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상시채용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94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한솔홈데코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상반기 신입</a:t>
                      </a:r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/</a:t>
                      </a:r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경력사원 채용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2023.08.03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2023.08.06 23:59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72621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현대모비스</a:t>
                      </a:r>
                      <a:endParaRPr lang="en-US" altLang="ko-KR" sz="14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상반기 신입채용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관리직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2023.08.03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2023.08.16 17:00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희성피엠텍</a:t>
                      </a:r>
                      <a:endParaRPr lang="en-US" altLang="ko-KR" sz="1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경력직 모집 공고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2023.08.03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2023.08.20 00:00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822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88</Words>
  <Application>Microsoft Office PowerPoint</Application>
  <PresentationFormat>와이드스크린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Noto Sans KR</vt:lpstr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67</cp:revision>
  <dcterms:created xsi:type="dcterms:W3CDTF">2023-03-23T06:33:26Z</dcterms:created>
  <dcterms:modified xsi:type="dcterms:W3CDTF">2023-08-04T00:44:37Z</dcterms:modified>
</cp:coreProperties>
</file>