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89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83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1E7FDCD1-78E0-41FD-BBCB-ABA23A16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BD946BE0-8A40-4354-AF48-89F2E9C1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FA7E0004-5A33-4F41-B947-9B454410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C00DE880-1EE5-4B23-9481-A574E424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5" name="_x443479552" descr="EMB0000387c0055">
            <a:extLst>
              <a:ext uri="{FF2B5EF4-FFF2-40B4-BE49-F238E27FC236}">
                <a16:creationId xmlns:a16="http://schemas.microsoft.com/office/drawing/2014/main" id="{F3172E60-CB5A-4C01-8DC1-B0D47D878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38989" r="18886" b="5228"/>
          <a:stretch>
            <a:fillRect/>
          </a:stretch>
        </p:blipFill>
        <p:spPr bwMode="auto">
          <a:xfrm>
            <a:off x="340438" y="1553030"/>
            <a:ext cx="8119994" cy="43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1E7FDCD1-78E0-41FD-BBCB-ABA23A16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BD946BE0-8A40-4354-AF48-89F2E9C1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FA7E0004-5A33-4F41-B947-9B454410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C00DE880-1EE5-4B23-9481-A574E424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1A6C2E7-F3C5-4E77-B765-E4214FF2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3740280" descr="EMB0000387c0057">
            <a:extLst>
              <a:ext uri="{FF2B5EF4-FFF2-40B4-BE49-F238E27FC236}">
                <a16:creationId xmlns:a16="http://schemas.microsoft.com/office/drawing/2014/main" id="{512AA220-FC62-4B25-9AE7-DA8C0CF7D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0678" r="18886" b="13531"/>
          <a:stretch>
            <a:fillRect/>
          </a:stretch>
        </p:blipFill>
        <p:spPr bwMode="auto">
          <a:xfrm>
            <a:off x="378374" y="1568228"/>
            <a:ext cx="7938042" cy="430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24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1E7FDCD1-78E0-41FD-BBCB-ABA23A16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BD946BE0-8A40-4354-AF48-89F2E9C1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FA7E0004-5A33-4F41-B947-9B454410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C00DE880-1EE5-4B23-9481-A574E424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1A6C2E7-F3C5-4E77-B765-E4214FF2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0EBF4348-AF53-4F42-B71F-26341FF30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3740928" descr="EMB0000387c0059">
            <a:extLst>
              <a:ext uri="{FF2B5EF4-FFF2-40B4-BE49-F238E27FC236}">
                <a16:creationId xmlns:a16="http://schemas.microsoft.com/office/drawing/2014/main" id="{53E22F7D-F746-4BDB-B9BD-C160B1C99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8977" r="18886" b="11763"/>
          <a:stretch>
            <a:fillRect/>
          </a:stretch>
        </p:blipFill>
        <p:spPr bwMode="auto">
          <a:xfrm>
            <a:off x="362921" y="1582252"/>
            <a:ext cx="7953495" cy="403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70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598</cp:revision>
  <cp:lastPrinted>2019-04-01T05:27:46Z</cp:lastPrinted>
  <dcterms:created xsi:type="dcterms:W3CDTF">2016-09-02T04:58:22Z</dcterms:created>
  <dcterms:modified xsi:type="dcterms:W3CDTF">2021-04-21T00:06:59Z</dcterms:modified>
</cp:coreProperties>
</file>