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84" r:id="rId2"/>
    <p:sldId id="285" r:id="rId3"/>
    <p:sldId id="286" r:id="rId4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CEC"/>
    <a:srgbClr val="F0CCE4"/>
    <a:srgbClr val="DF91C5"/>
    <a:srgbClr val="E7A92D"/>
    <a:srgbClr val="EB7C29"/>
    <a:srgbClr val="59BBB9"/>
    <a:srgbClr val="E4E4E4"/>
    <a:srgbClr val="E3E3E3"/>
    <a:srgbClr val="D7E4BD"/>
    <a:srgbClr val="DBE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54" autoAdjust="0"/>
    <p:restoredTop sz="94660"/>
  </p:normalViewPr>
  <p:slideViewPr>
    <p:cSldViewPr>
      <p:cViewPr varScale="1">
        <p:scale>
          <a:sx n="96" d="100"/>
          <a:sy n="96" d="100"/>
        </p:scale>
        <p:origin x="87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D8F88-CA45-4B2A-A3C7-BF071A2986CE}" type="datetimeFigureOut">
              <a:rPr lang="ko-KR" altLang="en-US" smtClean="0"/>
              <a:t>2022-12-01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6AF28-8030-4964-AE22-FF4B0472EB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8820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886881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87075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137921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2022-12-01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2022-12-01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2022-12-01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2022-12-01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2022-12-01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2022-12-01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2022-12-01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2022-12-01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2022-12-01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2022-12-01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2022-12-01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1DA27-8182-4AED-B750-18B2623DBF40}" type="datetimeFigureOut">
              <a:rPr lang="ko-KR" altLang="en-US" smtClean="0"/>
              <a:t>2022-12-01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85286"/>
            <a:ext cx="4338736" cy="575095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34456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56537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979617" y="183201"/>
            <a:ext cx="40922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2022.11.29~30.</a:t>
            </a: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309320"/>
            <a:ext cx="897719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sz="1600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sz="1600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sz="1600" dirty="0" err="1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취창업진로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sz="1600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sz="16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47667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-17460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213646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5158365"/>
              </p:ext>
            </p:extLst>
          </p:nvPr>
        </p:nvGraphicFramePr>
        <p:xfrm>
          <a:off x="323640" y="718411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-20376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94876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1884907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129C5E8A-4E60-4AFE-8240-D7706D3F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EF48E92B-99CF-4ECF-82AD-8DD108A3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FF245460-8F25-4243-A56A-F802A7D9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7" name="Rectangle 2">
            <a:extLst>
              <a:ext uri="{FF2B5EF4-FFF2-40B4-BE49-F238E27FC236}">
                <a16:creationId xmlns:a16="http://schemas.microsoft.com/office/drawing/2014/main" id="{455AF996-81E8-4703-ACE9-C582E1CF2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8" name="Rectangle 2">
            <a:extLst>
              <a:ext uri="{FF2B5EF4-FFF2-40B4-BE49-F238E27FC236}">
                <a16:creationId xmlns:a16="http://schemas.microsoft.com/office/drawing/2014/main" id="{9DC7DCE1-827F-4607-9D94-47255AB4B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9" name="Rectangle 2">
            <a:extLst>
              <a:ext uri="{FF2B5EF4-FFF2-40B4-BE49-F238E27FC236}">
                <a16:creationId xmlns:a16="http://schemas.microsoft.com/office/drawing/2014/main" id="{19133D09-1DFB-4567-90D2-C835D74BF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0" name="Rectangle 2">
            <a:extLst>
              <a:ext uri="{FF2B5EF4-FFF2-40B4-BE49-F238E27FC236}">
                <a16:creationId xmlns:a16="http://schemas.microsoft.com/office/drawing/2014/main" id="{FB5CB9CA-D4F8-4CB2-B41F-BA207A4E7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1" name="Rectangle 2">
            <a:extLst>
              <a:ext uri="{FF2B5EF4-FFF2-40B4-BE49-F238E27FC236}">
                <a16:creationId xmlns:a16="http://schemas.microsoft.com/office/drawing/2014/main" id="{8218D1A2-2FA1-4C24-9881-C72F4D383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2" name="Rectangle 2">
            <a:extLst>
              <a:ext uri="{FF2B5EF4-FFF2-40B4-BE49-F238E27FC236}">
                <a16:creationId xmlns:a16="http://schemas.microsoft.com/office/drawing/2014/main" id="{2D8AF52C-025C-4610-A5A0-A416F2BD2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3" name="Rectangle 2">
            <a:extLst>
              <a:ext uri="{FF2B5EF4-FFF2-40B4-BE49-F238E27FC236}">
                <a16:creationId xmlns:a16="http://schemas.microsoft.com/office/drawing/2014/main" id="{98DDFE4E-52EF-4300-BA4D-451F0BE6F5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4" name="Rectangle 2">
            <a:extLst>
              <a:ext uri="{FF2B5EF4-FFF2-40B4-BE49-F238E27FC236}">
                <a16:creationId xmlns:a16="http://schemas.microsoft.com/office/drawing/2014/main" id="{01EE9A35-289C-473C-B709-D5312668C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5" name="Rectangle 2">
            <a:extLst>
              <a:ext uri="{FF2B5EF4-FFF2-40B4-BE49-F238E27FC236}">
                <a16:creationId xmlns:a16="http://schemas.microsoft.com/office/drawing/2014/main" id="{16EFAEBA-23E1-4957-93BB-CA9D1ACCD3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8" name="Rectangle 2">
            <a:extLst>
              <a:ext uri="{FF2B5EF4-FFF2-40B4-BE49-F238E27FC236}">
                <a16:creationId xmlns:a16="http://schemas.microsoft.com/office/drawing/2014/main" id="{B4504E86-60CB-4B36-A265-0789B2C9C0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117" name="그림 41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9229" y="1147440"/>
            <a:ext cx="8090442" cy="480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9003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85286"/>
            <a:ext cx="4338736" cy="575095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34456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56537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979617" y="183201"/>
            <a:ext cx="40922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2022.11.29~30.</a:t>
            </a: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309320"/>
            <a:ext cx="897719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sz="1600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sz="1600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sz="1600" dirty="0" err="1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취창업진로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sz="1600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sz="16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47667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-17460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213646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3640" y="718411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-20376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94876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1884907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129C5E8A-4E60-4AFE-8240-D7706D3F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EF48E92B-99CF-4ECF-82AD-8DD108A3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FF245460-8F25-4243-A56A-F802A7D9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7" name="Rectangle 2">
            <a:extLst>
              <a:ext uri="{FF2B5EF4-FFF2-40B4-BE49-F238E27FC236}">
                <a16:creationId xmlns:a16="http://schemas.microsoft.com/office/drawing/2014/main" id="{455AF996-81E8-4703-ACE9-C582E1CF2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8" name="Rectangle 2">
            <a:extLst>
              <a:ext uri="{FF2B5EF4-FFF2-40B4-BE49-F238E27FC236}">
                <a16:creationId xmlns:a16="http://schemas.microsoft.com/office/drawing/2014/main" id="{9DC7DCE1-827F-4607-9D94-47255AB4B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9" name="Rectangle 2">
            <a:extLst>
              <a:ext uri="{FF2B5EF4-FFF2-40B4-BE49-F238E27FC236}">
                <a16:creationId xmlns:a16="http://schemas.microsoft.com/office/drawing/2014/main" id="{19133D09-1DFB-4567-90D2-C835D74BF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0" name="Rectangle 2">
            <a:extLst>
              <a:ext uri="{FF2B5EF4-FFF2-40B4-BE49-F238E27FC236}">
                <a16:creationId xmlns:a16="http://schemas.microsoft.com/office/drawing/2014/main" id="{FB5CB9CA-D4F8-4CB2-B41F-BA207A4E7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1" name="Rectangle 2">
            <a:extLst>
              <a:ext uri="{FF2B5EF4-FFF2-40B4-BE49-F238E27FC236}">
                <a16:creationId xmlns:a16="http://schemas.microsoft.com/office/drawing/2014/main" id="{8218D1A2-2FA1-4C24-9881-C72F4D383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2" name="Rectangle 2">
            <a:extLst>
              <a:ext uri="{FF2B5EF4-FFF2-40B4-BE49-F238E27FC236}">
                <a16:creationId xmlns:a16="http://schemas.microsoft.com/office/drawing/2014/main" id="{2D8AF52C-025C-4610-A5A0-A416F2BD2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3" name="Rectangle 2">
            <a:extLst>
              <a:ext uri="{FF2B5EF4-FFF2-40B4-BE49-F238E27FC236}">
                <a16:creationId xmlns:a16="http://schemas.microsoft.com/office/drawing/2014/main" id="{98DDFE4E-52EF-4300-BA4D-451F0BE6F5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4" name="Rectangle 2">
            <a:extLst>
              <a:ext uri="{FF2B5EF4-FFF2-40B4-BE49-F238E27FC236}">
                <a16:creationId xmlns:a16="http://schemas.microsoft.com/office/drawing/2014/main" id="{01EE9A35-289C-473C-B709-D5312668C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5" name="Rectangle 2">
            <a:extLst>
              <a:ext uri="{FF2B5EF4-FFF2-40B4-BE49-F238E27FC236}">
                <a16:creationId xmlns:a16="http://schemas.microsoft.com/office/drawing/2014/main" id="{16EFAEBA-23E1-4957-93BB-CA9D1ACCD3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8" name="Rectangle 2">
            <a:extLst>
              <a:ext uri="{FF2B5EF4-FFF2-40B4-BE49-F238E27FC236}">
                <a16:creationId xmlns:a16="http://schemas.microsoft.com/office/drawing/2014/main" id="{B4504E86-60CB-4B36-A265-0789B2C9C0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116" name="그림 41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9829" y="1117371"/>
            <a:ext cx="8149841" cy="4974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64192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85286"/>
            <a:ext cx="4338736" cy="575095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34456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56537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979617" y="183201"/>
            <a:ext cx="40922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2022.11.29~30.</a:t>
            </a: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309320"/>
            <a:ext cx="897719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sz="1600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sz="1600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sz="1600" dirty="0" err="1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취창업진로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sz="1600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sz="16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47667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-17460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213646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3640" y="718411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-20376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94876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1884907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129C5E8A-4E60-4AFE-8240-D7706D3F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EF48E92B-99CF-4ECF-82AD-8DD108A3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FF245460-8F25-4243-A56A-F802A7D9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7" name="Rectangle 2">
            <a:extLst>
              <a:ext uri="{FF2B5EF4-FFF2-40B4-BE49-F238E27FC236}">
                <a16:creationId xmlns:a16="http://schemas.microsoft.com/office/drawing/2014/main" id="{455AF996-81E8-4703-ACE9-C582E1CF2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8" name="Rectangle 2">
            <a:extLst>
              <a:ext uri="{FF2B5EF4-FFF2-40B4-BE49-F238E27FC236}">
                <a16:creationId xmlns:a16="http://schemas.microsoft.com/office/drawing/2014/main" id="{9DC7DCE1-827F-4607-9D94-47255AB4B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9" name="Rectangle 2">
            <a:extLst>
              <a:ext uri="{FF2B5EF4-FFF2-40B4-BE49-F238E27FC236}">
                <a16:creationId xmlns:a16="http://schemas.microsoft.com/office/drawing/2014/main" id="{19133D09-1DFB-4567-90D2-C835D74BF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0" name="Rectangle 2">
            <a:extLst>
              <a:ext uri="{FF2B5EF4-FFF2-40B4-BE49-F238E27FC236}">
                <a16:creationId xmlns:a16="http://schemas.microsoft.com/office/drawing/2014/main" id="{FB5CB9CA-D4F8-4CB2-B41F-BA207A4E7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1" name="Rectangle 2">
            <a:extLst>
              <a:ext uri="{FF2B5EF4-FFF2-40B4-BE49-F238E27FC236}">
                <a16:creationId xmlns:a16="http://schemas.microsoft.com/office/drawing/2014/main" id="{8218D1A2-2FA1-4C24-9881-C72F4D383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2" name="Rectangle 2">
            <a:extLst>
              <a:ext uri="{FF2B5EF4-FFF2-40B4-BE49-F238E27FC236}">
                <a16:creationId xmlns:a16="http://schemas.microsoft.com/office/drawing/2014/main" id="{2D8AF52C-025C-4610-A5A0-A416F2BD2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3" name="Rectangle 2">
            <a:extLst>
              <a:ext uri="{FF2B5EF4-FFF2-40B4-BE49-F238E27FC236}">
                <a16:creationId xmlns:a16="http://schemas.microsoft.com/office/drawing/2014/main" id="{98DDFE4E-52EF-4300-BA4D-451F0BE6F5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4" name="Rectangle 2">
            <a:extLst>
              <a:ext uri="{FF2B5EF4-FFF2-40B4-BE49-F238E27FC236}">
                <a16:creationId xmlns:a16="http://schemas.microsoft.com/office/drawing/2014/main" id="{01EE9A35-289C-473C-B709-D5312668C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5" name="Rectangle 2">
            <a:extLst>
              <a:ext uri="{FF2B5EF4-FFF2-40B4-BE49-F238E27FC236}">
                <a16:creationId xmlns:a16="http://schemas.microsoft.com/office/drawing/2014/main" id="{16EFAEBA-23E1-4957-93BB-CA9D1ACCD3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8" name="Rectangle 2">
            <a:extLst>
              <a:ext uri="{FF2B5EF4-FFF2-40B4-BE49-F238E27FC236}">
                <a16:creationId xmlns:a16="http://schemas.microsoft.com/office/drawing/2014/main" id="{B4504E86-60CB-4B36-A265-0789B2C9C0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116" name="그림 41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8637" y="1141046"/>
            <a:ext cx="8131033" cy="1425761"/>
          </a:xfrm>
          <a:prstGeom prst="rect">
            <a:avLst/>
          </a:prstGeom>
        </p:spPr>
      </p:pic>
      <p:pic>
        <p:nvPicPr>
          <p:cNvPr id="4117" name="그림 411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61466" y="2828128"/>
            <a:ext cx="8087048" cy="1499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7858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2714</TotalTime>
  <Words>114</Words>
  <Application>Microsoft Office PowerPoint</Application>
  <PresentationFormat>화면 슬라이드 쇼(4:3)</PresentationFormat>
  <Paragraphs>27</Paragraphs>
  <Slides>3</Slides>
  <Notes>3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10" baseType="lpstr">
      <vt:lpstr>나눔고딕</vt:lpstr>
      <vt:lpstr>맑은 고딕</vt:lpstr>
      <vt:lpstr>바탕</vt:lpstr>
      <vt:lpstr>배달의민족 주아</vt:lpstr>
      <vt:lpstr>Arial</vt:lpstr>
      <vt:lpstr>Wingdings</vt:lpstr>
      <vt:lpstr>Office 테마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평생교육원</dc:creator>
  <cp:lastModifiedBy>DKU</cp:lastModifiedBy>
  <cp:revision>756</cp:revision>
  <cp:lastPrinted>2019-04-01T05:27:46Z</cp:lastPrinted>
  <dcterms:created xsi:type="dcterms:W3CDTF">2016-09-02T04:58:22Z</dcterms:created>
  <dcterms:modified xsi:type="dcterms:W3CDTF">2022-12-01T06:17:51Z</dcterms:modified>
</cp:coreProperties>
</file>