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90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83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472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680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722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54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23" y="1049899"/>
            <a:ext cx="8172548" cy="504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609" y="1079180"/>
            <a:ext cx="8152061" cy="501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56" y="1092612"/>
            <a:ext cx="8005468" cy="513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0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965" y="1074419"/>
            <a:ext cx="8112706" cy="508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9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35" y="1115395"/>
            <a:ext cx="8236536" cy="503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124425"/>
            <a:ext cx="7882942" cy="503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68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308" y="1131207"/>
            <a:ext cx="7890108" cy="360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8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266</Words>
  <Application>Microsoft Office PowerPoint</Application>
  <PresentationFormat>화면 슬라이드 쇼(4:3)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709</cp:revision>
  <cp:lastPrinted>2019-04-01T05:27:46Z</cp:lastPrinted>
  <dcterms:created xsi:type="dcterms:W3CDTF">2016-09-02T04:58:22Z</dcterms:created>
  <dcterms:modified xsi:type="dcterms:W3CDTF">2022-09-06T07:48:14Z</dcterms:modified>
</cp:coreProperties>
</file>