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85" r:id="rId3"/>
    <p:sldId id="286" r:id="rId4"/>
    <p:sldId id="287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234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2523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5971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2023-02-02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2023.2.1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825" y="1090745"/>
            <a:ext cx="8128845" cy="5060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2023.2.1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153" y="1087949"/>
            <a:ext cx="8139517" cy="5075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600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2023.2.1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840" y="1108863"/>
            <a:ext cx="8120831" cy="515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07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2023.2.1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849" y="1089394"/>
            <a:ext cx="8135821" cy="2247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455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2803</TotalTime>
  <Words>152</Words>
  <Application>Microsoft Office PowerPoint</Application>
  <PresentationFormat>화면 슬라이드 쇼(4:3)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789</cp:revision>
  <cp:lastPrinted>2019-04-01T05:27:46Z</cp:lastPrinted>
  <dcterms:created xsi:type="dcterms:W3CDTF">2016-09-02T04:58:22Z</dcterms:created>
  <dcterms:modified xsi:type="dcterms:W3CDTF">2023-02-02T00:51:06Z</dcterms:modified>
</cp:coreProperties>
</file>