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92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0E6D2AA4-D0BA-411E-8B17-138B8652C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0" name="_x578142288" descr="EMB0000058400ca">
            <a:extLst>
              <a:ext uri="{FF2B5EF4-FFF2-40B4-BE49-F238E27FC236}">
                <a16:creationId xmlns:a16="http://schemas.microsoft.com/office/drawing/2014/main" id="{141A096A-9B83-4984-8DF6-8DDDE7D91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769" r="18242" b="11975"/>
          <a:stretch>
            <a:fillRect/>
          </a:stretch>
        </p:blipFill>
        <p:spPr bwMode="auto">
          <a:xfrm>
            <a:off x="371867" y="1560137"/>
            <a:ext cx="8088565" cy="431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0333C33E-4401-4329-8A41-B81A227C6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78456992" descr="DRW0000058400d6">
            <a:extLst>
              <a:ext uri="{FF2B5EF4-FFF2-40B4-BE49-F238E27FC236}">
                <a16:creationId xmlns:a16="http://schemas.microsoft.com/office/drawing/2014/main" id="{9CFE89F4-A2FC-4E0A-A53E-02AB288DB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7" y="1566298"/>
            <a:ext cx="7887821" cy="439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90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617</cp:revision>
  <cp:lastPrinted>2019-04-01T05:27:46Z</cp:lastPrinted>
  <dcterms:created xsi:type="dcterms:W3CDTF">2016-09-02T04:58:22Z</dcterms:created>
  <dcterms:modified xsi:type="dcterms:W3CDTF">2021-12-31T00:41:26Z</dcterms:modified>
</cp:coreProperties>
</file>