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3" r:id="rId2"/>
    <p:sldId id="284" r:id="rId3"/>
    <p:sldId id="285" r:id="rId4"/>
    <p:sldId id="286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127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129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877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3828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2022.01.20(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)~21(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_x421855760" descr="EMB000032380263">
            <a:extLst>
              <a:ext uri="{FF2B5EF4-FFF2-40B4-BE49-F238E27FC236}">
                <a16:creationId xmlns:a16="http://schemas.microsoft.com/office/drawing/2014/main" id="{19610B92-FF49-4322-A0DB-7E85B2B28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9" t="31454" r="18697" b="11925"/>
          <a:stretch>
            <a:fillRect/>
          </a:stretch>
        </p:blipFill>
        <p:spPr bwMode="auto">
          <a:xfrm>
            <a:off x="361466" y="1546172"/>
            <a:ext cx="8098966" cy="430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3828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2022.01.20(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)~21(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D6B325BF-8908-4E62-925B-6BA0056CB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20909032" descr="EMB000032380265">
            <a:extLst>
              <a:ext uri="{FF2B5EF4-FFF2-40B4-BE49-F238E27FC236}">
                <a16:creationId xmlns:a16="http://schemas.microsoft.com/office/drawing/2014/main" id="{5EAE84CD-55CA-448C-8950-E5BA7A858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19" t="31873" r="18372" b="12408"/>
          <a:stretch>
            <a:fillRect/>
          </a:stretch>
        </p:blipFill>
        <p:spPr bwMode="auto">
          <a:xfrm>
            <a:off x="361466" y="1559460"/>
            <a:ext cx="8098966" cy="4312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88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3828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2022.01.20(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)~21(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C5748371-E3CA-479D-B93A-2A4FFE355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17046944" descr="EMB000032380267">
            <a:extLst>
              <a:ext uri="{FF2B5EF4-FFF2-40B4-BE49-F238E27FC236}">
                <a16:creationId xmlns:a16="http://schemas.microsoft.com/office/drawing/2014/main" id="{41307BC7-7AC4-47B5-9ABD-1020D08CB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47" t="31825" r="18393" b="16516"/>
          <a:stretch>
            <a:fillRect/>
          </a:stretch>
        </p:blipFill>
        <p:spPr bwMode="auto">
          <a:xfrm>
            <a:off x="330965" y="1550124"/>
            <a:ext cx="8057459" cy="432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23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3828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2022.01.20(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)~21(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78B36D57-42A6-4E47-A29B-7B5B484F8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_x421854968" descr="EMB000032380269">
            <a:extLst>
              <a:ext uri="{FF2B5EF4-FFF2-40B4-BE49-F238E27FC236}">
                <a16:creationId xmlns:a16="http://schemas.microsoft.com/office/drawing/2014/main" id="{D022F30A-3757-4E04-AF86-90B9C8E08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74" t="22784" r="17917" b="21840"/>
          <a:stretch>
            <a:fillRect/>
          </a:stretch>
        </p:blipFill>
        <p:spPr bwMode="auto">
          <a:xfrm>
            <a:off x="332086" y="1558929"/>
            <a:ext cx="8159775" cy="429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0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200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628</cp:revision>
  <cp:lastPrinted>2019-04-01T05:27:46Z</cp:lastPrinted>
  <dcterms:created xsi:type="dcterms:W3CDTF">2016-09-02T04:58:22Z</dcterms:created>
  <dcterms:modified xsi:type="dcterms:W3CDTF">2022-01-24T00:24:48Z</dcterms:modified>
</cp:coreProperties>
</file>