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2AE538-4E2B-40D7-B6CA-72A7C63B5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6467000-EAE4-4ED3-8F60-D8D784BFE2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CBF7729-FEC9-4B27-B148-BA748A34B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A7B7ECC-A378-4378-BE82-45D93AFEA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FE93FC1-0963-4EAA-91BC-CA3ED9E6C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8023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CB8832-E2C7-4E23-B191-E9A48E6B9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F83AEE5-63E9-4A08-B091-7BB32A05B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9801A4F-3BBC-4F31-952C-CD3162331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DEEB12F-7660-4380-B5F0-4B9906CAD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43B80D6-6C5B-445C-A8CB-A3ED2208F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22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4EDB765-2F7B-45AF-BA40-A8D098E70C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3C3CC80-AD6D-47EE-BF1E-9230711CEF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EBC6B78-0E1D-4907-8819-0E2728FF2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518753B-99D2-4266-882A-19A665331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5B155FA-C1BC-4D31-A89B-A4DAE977D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621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187E39-6D57-4462-9886-8E9F386D9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5F39F07-E6AB-4EAA-953E-D7E2B3616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FEF75F2-E930-47B9-A423-49CECC094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1E6FF32-0301-4053-BA7C-F9093D0C5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6C2669A-2A54-4EED-981B-AFC682117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194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1A9DF5-8836-4AB1-A73E-2FD05F4D9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A7BDBD8-803F-44DB-AEF0-C0F151A23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20F10E8-7FAF-4D40-9959-BE93035EC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D65AE76-62EE-4CD5-8C49-126E02816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AEF389B-2523-4C82-9046-5B5D514A4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635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77AB2C3-53E5-4710-A56D-A110C609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FC7CE4B-BA7C-4770-BFA3-71AEB4C3C4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AFD6C80-D1A5-48C1-9A49-C649D2DAB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C4943EF-CBF7-4AE4-8E18-D53530846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F99762C-5C54-4F81-B6DF-2CD74D134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1481610-C9B5-4213-BA0A-F77812782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446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C640C0-0B02-4597-9764-8A49F0F25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DC3FCE9-2221-4C0B-B5BB-7C13DC970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AD8C51B-D05B-4EA8-9322-8CF31309A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7BBF71F-4C1B-4055-BF44-85C4C25CE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67D1593-89F0-4184-8F64-2A7E82807F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1AB8959-7437-4871-87FC-9D387C7A8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2023-08-17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D3EB88B-1E16-4EB6-82E0-D743D6FBD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60AA75E-36D0-4F25-8853-04F0FE46E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593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830B49-65DC-4FA5-AC6E-8E7E1992D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55326B0-4DAC-44FC-AEDA-525197FF0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2023-08-17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1EAA44F-0383-4798-B888-4F7A3CC10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3197256-A940-4703-9410-B8C35BF23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11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4E53DD3-A125-4313-803C-91568436A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2023-08-17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259F711-BD48-4B01-900D-B4089003D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F261AF8-2173-44A9-B954-993F4DF44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067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DB1AD6-9859-4B4F-944A-3B254B646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4B2792-6D51-4661-8646-77140D9DE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2B7AE96-F637-4A36-B247-A7B8E6F9D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10307AE-74E3-42AB-B4C8-6E59FC339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2EB5C1C-ADBB-4CDC-A486-96A9A9F79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7FB14A-FA8A-4033-8D50-3F337A7F4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565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7C8E8E-7D4B-463A-BDB7-1ACE6F1B5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1E4D840-5759-44DA-94BE-E9A255F303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4620393-7216-4AD8-ABE6-767B9C27F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496062A-DBAF-44EC-B268-180EA8CA8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029732A-8177-43CD-BE96-BF73CAF3D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45844DB-B3CB-415A-81B2-DB6EBCDDC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863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774465E-89AA-4EF4-ABC7-BA1EDE1AD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AC54BD8-87CD-4DA5-817B-35E3D4FEF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EA781E0-F3C7-4A26-9C7D-112CCA771F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43150-1258-41A9-A3AD-E82C95CA115B}" type="datetimeFigureOut">
              <a:rPr lang="ko-KR" altLang="en-US" smtClean="0"/>
              <a:t>2023-08-17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7F1F507-0B6B-4FEC-AFAB-E89F329185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ECB9258-8624-4C60-A75D-6CC18E543D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918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79616" y="183201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2023.8.16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828554"/>
              </p:ext>
            </p:extLst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0FF0C821-BE35-4746-975F-4EC45EC60F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59989"/>
              </p:ext>
            </p:extLst>
          </p:nvPr>
        </p:nvGraphicFramePr>
        <p:xfrm>
          <a:off x="320772" y="1129608"/>
          <a:ext cx="11544511" cy="453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>
                          <a:solidFill>
                            <a:schemeClr val="tx1"/>
                          </a:solidFill>
                        </a:rPr>
                        <a:t>한국교직원공제회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한국교직원공제회 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년도 신입 직원 채용공고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</a:rPr>
                        <a:t>2023.08.16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</a:rPr>
                        <a:t>2023.08.31 00:00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UIB Korea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Reinsurance Operation Team 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채용 공고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dirty="0">
                          <a:solidFill>
                            <a:schemeClr val="tx1"/>
                          </a:solidFill>
                        </a:rPr>
                        <a:t>2023.08.16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dirty="0">
                          <a:solidFill>
                            <a:schemeClr val="tx1"/>
                          </a:solidFill>
                        </a:rPr>
                        <a:t>2023.08.31 00:00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55628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한국무역협회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2024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년도 신입직원 채용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dirty="0">
                          <a:solidFill>
                            <a:schemeClr val="tx1"/>
                          </a:solidFill>
                        </a:rPr>
                        <a:t>2023.08.16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</a:rPr>
                        <a:t>2023.08.30 00:00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91978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포스코스틸리온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구매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디자인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전기엔지니어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경영전략부문 </a:t>
                      </a:r>
                      <a:endParaRPr lang="en-US" altLang="ko-KR" sz="18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채용공고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dirty="0">
                          <a:solidFill>
                            <a:schemeClr val="tx1"/>
                          </a:solidFill>
                        </a:rPr>
                        <a:t>2023.08.16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</a:rPr>
                        <a:t>2023.08.29 00:00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25714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태영상선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경영기획팀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기획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신입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경력사원 모집 공고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dirty="0">
                          <a:solidFill>
                            <a:schemeClr val="tx1"/>
                          </a:solidFill>
                        </a:rPr>
                        <a:t>2023.08.16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</a:rPr>
                        <a:t>2023.08.20 00:00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883424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국립국제교육원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년 한국어능력시험 문항공모 지원인력 </a:t>
                      </a:r>
                      <a:endParaRPr lang="en-US" altLang="ko-KR" sz="18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채용 공고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dirty="0">
                          <a:solidFill>
                            <a:schemeClr val="tx1"/>
                          </a:solidFill>
                        </a:rPr>
                        <a:t>2023.08.16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>
                          <a:solidFill>
                            <a:schemeClr val="tx1"/>
                          </a:solidFill>
                        </a:rPr>
                        <a:t>상시채용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482794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열린언어심리</a:t>
                      </a:r>
                      <a:endParaRPr lang="en-US" altLang="ko-KR" sz="18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상담센터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인지치료사 구인 모집공고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dirty="0">
                          <a:solidFill>
                            <a:schemeClr val="tx1"/>
                          </a:solidFill>
                        </a:rPr>
                        <a:t>2023.08.16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>
                          <a:solidFill>
                            <a:schemeClr val="tx1"/>
                          </a:solidFill>
                        </a:rPr>
                        <a:t>상시채용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665902"/>
                  </a:ext>
                </a:extLst>
              </a:tr>
            </a:tbl>
          </a:graphicData>
        </a:graphic>
      </p:graphicFrame>
      <p:sp>
        <p:nvSpPr>
          <p:cNvPr id="12" name="직사각형 11">
            <a:extLst>
              <a:ext uri="{FF2B5EF4-FFF2-40B4-BE49-F238E27FC236}">
                <a16:creationId xmlns:a16="http://schemas.microsoft.com/office/drawing/2014/main" id="{738FD407-5348-4C91-85F8-786870B5566A}"/>
              </a:ext>
            </a:extLst>
          </p:cNvPr>
          <p:cNvSpPr/>
          <p:nvPr/>
        </p:nvSpPr>
        <p:spPr>
          <a:xfrm>
            <a:off x="9417918" y="203394"/>
            <a:ext cx="2447365" cy="4141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6A6EAD3-3AB9-4816-8003-88AE7AC610BA}"/>
              </a:ext>
            </a:extLst>
          </p:cNvPr>
          <p:cNvSpPr txBox="1"/>
          <p:nvPr/>
        </p:nvSpPr>
        <p:spPr>
          <a:xfrm>
            <a:off x="9761065" y="230303"/>
            <a:ext cx="179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입력건수 </a:t>
            </a:r>
            <a:r>
              <a:rPr lang="en-US" altLang="ko-KR" dirty="0"/>
              <a:t>: 7</a:t>
            </a:r>
            <a:r>
              <a:rPr lang="ko-KR" altLang="en-US" dirty="0"/>
              <a:t>건</a:t>
            </a:r>
          </a:p>
        </p:txBody>
      </p:sp>
    </p:spTree>
    <p:extLst>
      <p:ext uri="{BB962C8B-B14F-4D97-AF65-F5344CB8AC3E}">
        <p14:creationId xmlns:p14="http://schemas.microsoft.com/office/powerpoint/2010/main" val="1962329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117</Words>
  <Application>Microsoft Office PowerPoint</Application>
  <PresentationFormat>와이드스크린</PresentationFormat>
  <Paragraphs>40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DKU</dc:creator>
  <cp:lastModifiedBy>DKU</cp:lastModifiedBy>
  <cp:revision>16</cp:revision>
  <dcterms:created xsi:type="dcterms:W3CDTF">2023-03-23T06:33:26Z</dcterms:created>
  <dcterms:modified xsi:type="dcterms:W3CDTF">2023-08-17T00:34:19Z</dcterms:modified>
</cp:coreProperties>
</file>