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4" r:id="rId3"/>
    <p:sldId id="285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0386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20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18931" y="1096967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217916"/>
              </p:ext>
            </p:extLst>
          </p:nvPr>
        </p:nvGraphicFramePr>
        <p:xfrm>
          <a:off x="265232" y="113071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20F9683B-FCCD-4DD9-B3F2-33AB9F728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3" name="_x415273472" descr="EMB000044343ef5">
            <a:extLst>
              <a:ext uri="{FF2B5EF4-FFF2-40B4-BE49-F238E27FC236}">
                <a16:creationId xmlns:a16="http://schemas.microsoft.com/office/drawing/2014/main" id="{8BA6F6D1-FC2E-45E5-A126-0FA93B9657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15" t="33560" r="18463" b="11771"/>
          <a:stretch>
            <a:fillRect/>
          </a:stretch>
        </p:blipFill>
        <p:spPr bwMode="auto">
          <a:xfrm>
            <a:off x="279510" y="1569859"/>
            <a:ext cx="8121754" cy="4383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18931" y="1096967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265232" y="113071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20F9683B-FCCD-4DD9-B3F2-33AB9F728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C414B19F-5B77-4A3B-8B16-DED4B309E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4" name="_x413089440" descr="EMB000044343ef6">
            <a:extLst>
              <a:ext uri="{FF2B5EF4-FFF2-40B4-BE49-F238E27FC236}">
                <a16:creationId xmlns:a16="http://schemas.microsoft.com/office/drawing/2014/main" id="{4E891027-396C-4F1B-9A3A-D5D230BE39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7" t="33427" r="17899" b="10823"/>
          <a:stretch>
            <a:fillRect/>
          </a:stretch>
        </p:blipFill>
        <p:spPr bwMode="auto">
          <a:xfrm>
            <a:off x="296985" y="1591773"/>
            <a:ext cx="8104278" cy="4361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673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18931" y="1096967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265232" y="113071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20F9683B-FCCD-4DD9-B3F2-33AB9F728A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C414B19F-5B77-4A3B-8B16-DED4B309E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443BEF58-3CA9-4B42-A137-CD4192D46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415273328" descr="EMB000044343ef7">
            <a:extLst>
              <a:ext uri="{FF2B5EF4-FFF2-40B4-BE49-F238E27FC236}">
                <a16:creationId xmlns:a16="http://schemas.microsoft.com/office/drawing/2014/main" id="{D4774FED-4E54-48D7-8CE1-77F9CA01CD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44" t="47426" r="18604" b="13757"/>
          <a:stretch>
            <a:fillRect/>
          </a:stretch>
        </p:blipFill>
        <p:spPr bwMode="auto">
          <a:xfrm>
            <a:off x="272742" y="1572638"/>
            <a:ext cx="8043674" cy="264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929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608</cp:revision>
  <cp:lastPrinted>2019-04-01T05:27:46Z</cp:lastPrinted>
  <dcterms:created xsi:type="dcterms:W3CDTF">2016-09-02T04:58:22Z</dcterms:created>
  <dcterms:modified xsi:type="dcterms:W3CDTF">2021-05-25T08:01:17Z</dcterms:modified>
</cp:coreProperties>
</file>