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38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1" name="_x413521464" descr="EMB000007a80342">
            <a:extLst>
              <a:ext uri="{FF2B5EF4-FFF2-40B4-BE49-F238E27FC236}">
                <a16:creationId xmlns:a16="http://schemas.microsoft.com/office/drawing/2014/main" id="{3A3A818C-DED1-4D0D-AFE2-D435D1DAD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7" t="31871" r="18393" b="12216"/>
          <a:stretch>
            <a:fillRect/>
          </a:stretch>
        </p:blipFill>
        <p:spPr bwMode="auto">
          <a:xfrm>
            <a:off x="388055" y="1539298"/>
            <a:ext cx="8084455" cy="441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8E19C62-7707-40D3-B16A-8EE6E834C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3546584" descr="EMB000007a80344">
            <a:extLst>
              <a:ext uri="{FF2B5EF4-FFF2-40B4-BE49-F238E27FC236}">
                <a16:creationId xmlns:a16="http://schemas.microsoft.com/office/drawing/2014/main" id="{EBDE1EE7-1290-4183-BA5A-414B33120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78" t="22163" r="18674" b="33447"/>
          <a:stretch>
            <a:fillRect/>
          </a:stretch>
        </p:blipFill>
        <p:spPr bwMode="auto">
          <a:xfrm>
            <a:off x="337174" y="1568423"/>
            <a:ext cx="8051250" cy="339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92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604</cp:revision>
  <cp:lastPrinted>2019-04-01T05:27:46Z</cp:lastPrinted>
  <dcterms:created xsi:type="dcterms:W3CDTF">2016-09-02T04:58:22Z</dcterms:created>
  <dcterms:modified xsi:type="dcterms:W3CDTF">2021-11-24T00:30:19Z</dcterms:modified>
</cp:coreProperties>
</file>