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83" r:id="rId2"/>
    <p:sldId id="286" r:id="rId3"/>
    <p:sldId id="284" r:id="rId4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ECEC"/>
    <a:srgbClr val="F0CCE4"/>
    <a:srgbClr val="DF91C5"/>
    <a:srgbClr val="E7A92D"/>
    <a:srgbClr val="EB7C29"/>
    <a:srgbClr val="59BBB9"/>
    <a:srgbClr val="E4E4E4"/>
    <a:srgbClr val="E3E3E3"/>
    <a:srgbClr val="D7E4BD"/>
    <a:srgbClr val="DBEE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54" autoAdjust="0"/>
    <p:restoredTop sz="94660"/>
  </p:normalViewPr>
  <p:slideViewPr>
    <p:cSldViewPr>
      <p:cViewPr varScale="1">
        <p:scale>
          <a:sx n="113" d="100"/>
          <a:sy n="113" d="100"/>
        </p:scale>
        <p:origin x="1020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DD8F88-CA45-4B2A-A3C7-BF071A2986CE}" type="datetimeFigureOut">
              <a:rPr lang="ko-KR" altLang="en-US" smtClean="0"/>
              <a:t>2021-12-28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6AF28-8030-4964-AE22-FF4B0472EB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8820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291890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877349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743344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2021-12-28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2021-12-28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2021-12-28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2021-12-28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2021-12-28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2021-12-28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2021-12-28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2021-12-28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2021-12-28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2021-12-28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2021-12-28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1DA27-8182-4AED-B750-18B2623DBF40}" type="datetimeFigureOut">
              <a:rPr lang="ko-KR" altLang="en-US" smtClean="0"/>
              <a:t>2021-12-28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93770" y="1081062"/>
            <a:ext cx="8216799" cy="4904465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21837" y="549841"/>
            <a:ext cx="36857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2021.12.27(</a:t>
            </a: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월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취업진로</a:t>
            </a:r>
            <a:r>
              <a:rPr lang="en-US" altLang="ko-KR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DA3A8979-6F10-4CF3-8DED-D09F49B03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4">
            <a:extLst>
              <a:ext uri="{FF2B5EF4-FFF2-40B4-BE49-F238E27FC236}">
                <a16:creationId xmlns:a16="http://schemas.microsoft.com/office/drawing/2014/main" id="{2D1052F7-0F89-4C23-B8AE-C92B2A0F7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C6E8D0CB-A39E-46B2-805D-B7D74AD2C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75BA9061-A3DB-4B45-89D9-2E89F8707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0438CD95-E018-4473-AE74-CA9BB266C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9BBD89C3-6B9F-4F96-9EE8-0E4B44B8BF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C01F9BC0-45BB-4EF7-97C1-85FE35386B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6" name="Rectangle 2">
            <a:extLst>
              <a:ext uri="{FF2B5EF4-FFF2-40B4-BE49-F238E27FC236}">
                <a16:creationId xmlns:a16="http://schemas.microsoft.com/office/drawing/2014/main" id="{6459764F-DA13-47F7-86BB-7D13849BAC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7" name="Rectangle 2">
            <a:extLst>
              <a:ext uri="{FF2B5EF4-FFF2-40B4-BE49-F238E27FC236}">
                <a16:creationId xmlns:a16="http://schemas.microsoft.com/office/drawing/2014/main" id="{1DAEE6D3-8693-4EC1-A620-B94AB32F4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F385288F-A5B1-4B3F-96D3-CEB4526A40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9D8D16EA-51EE-4A4C-8778-12DB758BC9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2A6510F0-4FB1-4A68-A4E3-EF1EE19737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1" name="Rectangle 2">
            <a:extLst>
              <a:ext uri="{FF2B5EF4-FFF2-40B4-BE49-F238E27FC236}">
                <a16:creationId xmlns:a16="http://schemas.microsoft.com/office/drawing/2014/main" id="{22DC3A96-D01E-43D0-85B0-17E66716E7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4" name="Rectangle 4">
            <a:extLst>
              <a:ext uri="{FF2B5EF4-FFF2-40B4-BE49-F238E27FC236}">
                <a16:creationId xmlns:a16="http://schemas.microsoft.com/office/drawing/2014/main" id="{FC0464C8-6026-473E-B0D1-5876AE9D99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2" name="Rectangle 2">
            <a:extLst>
              <a:ext uri="{FF2B5EF4-FFF2-40B4-BE49-F238E27FC236}">
                <a16:creationId xmlns:a16="http://schemas.microsoft.com/office/drawing/2014/main" id="{C803D606-FEF0-4C94-BA1D-78F3B2FC79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5" name="Rectangle 2">
            <a:extLst>
              <a:ext uri="{FF2B5EF4-FFF2-40B4-BE49-F238E27FC236}">
                <a16:creationId xmlns:a16="http://schemas.microsoft.com/office/drawing/2014/main" id="{129C5E8A-4E60-4AFE-8240-D7706D3F06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3" name="Rectangle 2">
            <a:extLst>
              <a:ext uri="{FF2B5EF4-FFF2-40B4-BE49-F238E27FC236}">
                <a16:creationId xmlns:a16="http://schemas.microsoft.com/office/drawing/2014/main" id="{EF48E92B-99CF-4ECF-82AD-8DD108A389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6" name="Rectangle 2">
            <a:extLst>
              <a:ext uri="{FF2B5EF4-FFF2-40B4-BE49-F238E27FC236}">
                <a16:creationId xmlns:a16="http://schemas.microsoft.com/office/drawing/2014/main" id="{FF245460-8F25-4243-A56A-F802A7D99E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7" name="Rectangle 2">
            <a:extLst>
              <a:ext uri="{FF2B5EF4-FFF2-40B4-BE49-F238E27FC236}">
                <a16:creationId xmlns:a16="http://schemas.microsoft.com/office/drawing/2014/main" id="{EAB3F821-F8F7-45E0-97EB-073E04BF51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8" name="Rectangle 2">
            <a:extLst>
              <a:ext uri="{FF2B5EF4-FFF2-40B4-BE49-F238E27FC236}">
                <a16:creationId xmlns:a16="http://schemas.microsoft.com/office/drawing/2014/main" id="{9DAEE7DE-9F9E-4C96-B870-D685DAE565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4110" name="_x386398272" descr="EMB00000a7409b9">
            <a:extLst>
              <a:ext uri="{FF2B5EF4-FFF2-40B4-BE49-F238E27FC236}">
                <a16:creationId xmlns:a16="http://schemas.microsoft.com/office/drawing/2014/main" id="{36367525-3E3C-4270-9DA8-ADE384FE54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297" t="22125" r="19301" b="22516"/>
          <a:stretch>
            <a:fillRect/>
          </a:stretch>
        </p:blipFill>
        <p:spPr bwMode="auto">
          <a:xfrm>
            <a:off x="360805" y="1584651"/>
            <a:ext cx="7883603" cy="42872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916749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93770" y="1081062"/>
            <a:ext cx="8216799" cy="4904465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21837" y="549841"/>
            <a:ext cx="36857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2021.12.27(</a:t>
            </a: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월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취업진로</a:t>
            </a:r>
            <a:r>
              <a:rPr lang="en-US" altLang="ko-KR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DA3A8979-6F10-4CF3-8DED-D09F49B03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4">
            <a:extLst>
              <a:ext uri="{FF2B5EF4-FFF2-40B4-BE49-F238E27FC236}">
                <a16:creationId xmlns:a16="http://schemas.microsoft.com/office/drawing/2014/main" id="{2D1052F7-0F89-4C23-B8AE-C92B2A0F7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C6E8D0CB-A39E-46B2-805D-B7D74AD2C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75BA9061-A3DB-4B45-89D9-2E89F8707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0438CD95-E018-4473-AE74-CA9BB266C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9BBD89C3-6B9F-4F96-9EE8-0E4B44B8BF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C01F9BC0-45BB-4EF7-97C1-85FE35386B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6" name="Rectangle 2">
            <a:extLst>
              <a:ext uri="{FF2B5EF4-FFF2-40B4-BE49-F238E27FC236}">
                <a16:creationId xmlns:a16="http://schemas.microsoft.com/office/drawing/2014/main" id="{6459764F-DA13-47F7-86BB-7D13849BAC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7" name="Rectangle 2">
            <a:extLst>
              <a:ext uri="{FF2B5EF4-FFF2-40B4-BE49-F238E27FC236}">
                <a16:creationId xmlns:a16="http://schemas.microsoft.com/office/drawing/2014/main" id="{1DAEE6D3-8693-4EC1-A620-B94AB32F4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F385288F-A5B1-4B3F-96D3-CEB4526A40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9D8D16EA-51EE-4A4C-8778-12DB758BC9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2A6510F0-4FB1-4A68-A4E3-EF1EE19737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1" name="Rectangle 2">
            <a:extLst>
              <a:ext uri="{FF2B5EF4-FFF2-40B4-BE49-F238E27FC236}">
                <a16:creationId xmlns:a16="http://schemas.microsoft.com/office/drawing/2014/main" id="{22DC3A96-D01E-43D0-85B0-17E66716E7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4" name="Rectangle 4">
            <a:extLst>
              <a:ext uri="{FF2B5EF4-FFF2-40B4-BE49-F238E27FC236}">
                <a16:creationId xmlns:a16="http://schemas.microsoft.com/office/drawing/2014/main" id="{FC0464C8-6026-473E-B0D1-5876AE9D99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2" name="Rectangle 2">
            <a:extLst>
              <a:ext uri="{FF2B5EF4-FFF2-40B4-BE49-F238E27FC236}">
                <a16:creationId xmlns:a16="http://schemas.microsoft.com/office/drawing/2014/main" id="{C803D606-FEF0-4C94-BA1D-78F3B2FC79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5" name="Rectangle 2">
            <a:extLst>
              <a:ext uri="{FF2B5EF4-FFF2-40B4-BE49-F238E27FC236}">
                <a16:creationId xmlns:a16="http://schemas.microsoft.com/office/drawing/2014/main" id="{129C5E8A-4E60-4AFE-8240-D7706D3F06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3" name="Rectangle 2">
            <a:extLst>
              <a:ext uri="{FF2B5EF4-FFF2-40B4-BE49-F238E27FC236}">
                <a16:creationId xmlns:a16="http://schemas.microsoft.com/office/drawing/2014/main" id="{EF48E92B-99CF-4ECF-82AD-8DD108A389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6" name="Rectangle 2">
            <a:extLst>
              <a:ext uri="{FF2B5EF4-FFF2-40B4-BE49-F238E27FC236}">
                <a16:creationId xmlns:a16="http://schemas.microsoft.com/office/drawing/2014/main" id="{FF245460-8F25-4243-A56A-F802A7D99E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7" name="Rectangle 2">
            <a:extLst>
              <a:ext uri="{FF2B5EF4-FFF2-40B4-BE49-F238E27FC236}">
                <a16:creationId xmlns:a16="http://schemas.microsoft.com/office/drawing/2014/main" id="{EAB3F821-F8F7-45E0-97EB-073E04BF51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8" name="Rectangle 2">
            <a:extLst>
              <a:ext uri="{FF2B5EF4-FFF2-40B4-BE49-F238E27FC236}">
                <a16:creationId xmlns:a16="http://schemas.microsoft.com/office/drawing/2014/main" id="{38B34B3E-7EDA-407A-BDFD-DCCC7AB1C1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2049" name="_x386398776" descr="EMB00000a7409bb">
            <a:extLst>
              <a:ext uri="{FF2B5EF4-FFF2-40B4-BE49-F238E27FC236}">
                <a16:creationId xmlns:a16="http://schemas.microsoft.com/office/drawing/2014/main" id="{33F2AD4F-7ADE-4369-AA45-5571536631E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924" t="31705" r="18674" b="11829"/>
          <a:stretch>
            <a:fillRect/>
          </a:stretch>
        </p:blipFill>
        <p:spPr bwMode="auto">
          <a:xfrm>
            <a:off x="371866" y="1570599"/>
            <a:ext cx="8016557" cy="4301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740372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93770" y="1081062"/>
            <a:ext cx="8216799" cy="4904465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21837" y="549841"/>
            <a:ext cx="36857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2021.12.27(</a:t>
            </a: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월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취업진로</a:t>
            </a:r>
            <a:r>
              <a:rPr lang="en-US" altLang="ko-KR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DA3A8979-6F10-4CF3-8DED-D09F49B03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4">
            <a:extLst>
              <a:ext uri="{FF2B5EF4-FFF2-40B4-BE49-F238E27FC236}">
                <a16:creationId xmlns:a16="http://schemas.microsoft.com/office/drawing/2014/main" id="{2D1052F7-0F89-4C23-B8AE-C92B2A0F7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C6E8D0CB-A39E-46B2-805D-B7D74AD2C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75BA9061-A3DB-4B45-89D9-2E89F8707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0438CD95-E018-4473-AE74-CA9BB266C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9BBD89C3-6B9F-4F96-9EE8-0E4B44B8BF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C01F9BC0-45BB-4EF7-97C1-85FE35386B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6" name="Rectangle 2">
            <a:extLst>
              <a:ext uri="{FF2B5EF4-FFF2-40B4-BE49-F238E27FC236}">
                <a16:creationId xmlns:a16="http://schemas.microsoft.com/office/drawing/2014/main" id="{6459764F-DA13-47F7-86BB-7D13849BAC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7" name="Rectangle 2">
            <a:extLst>
              <a:ext uri="{FF2B5EF4-FFF2-40B4-BE49-F238E27FC236}">
                <a16:creationId xmlns:a16="http://schemas.microsoft.com/office/drawing/2014/main" id="{1DAEE6D3-8693-4EC1-A620-B94AB32F4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F385288F-A5B1-4B3F-96D3-CEB4526A40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9D8D16EA-51EE-4A4C-8778-12DB758BC9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2A6510F0-4FB1-4A68-A4E3-EF1EE19737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1" name="Rectangle 2">
            <a:extLst>
              <a:ext uri="{FF2B5EF4-FFF2-40B4-BE49-F238E27FC236}">
                <a16:creationId xmlns:a16="http://schemas.microsoft.com/office/drawing/2014/main" id="{22DC3A96-D01E-43D0-85B0-17E66716E7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4" name="Rectangle 4">
            <a:extLst>
              <a:ext uri="{FF2B5EF4-FFF2-40B4-BE49-F238E27FC236}">
                <a16:creationId xmlns:a16="http://schemas.microsoft.com/office/drawing/2014/main" id="{FC0464C8-6026-473E-B0D1-5876AE9D99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2" name="Rectangle 2">
            <a:extLst>
              <a:ext uri="{FF2B5EF4-FFF2-40B4-BE49-F238E27FC236}">
                <a16:creationId xmlns:a16="http://schemas.microsoft.com/office/drawing/2014/main" id="{C803D606-FEF0-4C94-BA1D-78F3B2FC79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5" name="Rectangle 2">
            <a:extLst>
              <a:ext uri="{FF2B5EF4-FFF2-40B4-BE49-F238E27FC236}">
                <a16:creationId xmlns:a16="http://schemas.microsoft.com/office/drawing/2014/main" id="{129C5E8A-4E60-4AFE-8240-D7706D3F06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3" name="Rectangle 2">
            <a:extLst>
              <a:ext uri="{FF2B5EF4-FFF2-40B4-BE49-F238E27FC236}">
                <a16:creationId xmlns:a16="http://schemas.microsoft.com/office/drawing/2014/main" id="{EF48E92B-99CF-4ECF-82AD-8DD108A389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6" name="Rectangle 2">
            <a:extLst>
              <a:ext uri="{FF2B5EF4-FFF2-40B4-BE49-F238E27FC236}">
                <a16:creationId xmlns:a16="http://schemas.microsoft.com/office/drawing/2014/main" id="{FF245460-8F25-4243-A56A-F802A7D99E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7" name="Rectangle 2">
            <a:extLst>
              <a:ext uri="{FF2B5EF4-FFF2-40B4-BE49-F238E27FC236}">
                <a16:creationId xmlns:a16="http://schemas.microsoft.com/office/drawing/2014/main" id="{EAB3F821-F8F7-45E0-97EB-073E04BF51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8" name="Rectangle 2">
            <a:extLst>
              <a:ext uri="{FF2B5EF4-FFF2-40B4-BE49-F238E27FC236}">
                <a16:creationId xmlns:a16="http://schemas.microsoft.com/office/drawing/2014/main" id="{E902B40A-6327-463F-A07E-7B8E192E7F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3073" name="_x385365152" descr="EMB00000a7409bd">
            <a:extLst>
              <a:ext uri="{FF2B5EF4-FFF2-40B4-BE49-F238E27FC236}">
                <a16:creationId xmlns:a16="http://schemas.microsoft.com/office/drawing/2014/main" id="{20013EB3-E488-4E17-8967-B3DA9E16C1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772" t="21913" r="18372" b="20293"/>
          <a:stretch>
            <a:fillRect/>
          </a:stretch>
        </p:blipFill>
        <p:spPr bwMode="auto">
          <a:xfrm>
            <a:off x="360638" y="1553571"/>
            <a:ext cx="8099794" cy="43997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134654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2093</TotalTime>
  <Words>138</Words>
  <Application>Microsoft Office PowerPoint</Application>
  <PresentationFormat>화면 슬라이드 쇼(4:3)</PresentationFormat>
  <Paragraphs>27</Paragraphs>
  <Slides>3</Slides>
  <Notes>3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10" baseType="lpstr">
      <vt:lpstr>나눔고딕</vt:lpstr>
      <vt:lpstr>맑은 고딕</vt:lpstr>
      <vt:lpstr>바탕</vt:lpstr>
      <vt:lpstr>배달의민족 주아</vt:lpstr>
      <vt:lpstr>Arial</vt:lpstr>
      <vt:lpstr>Wingdings</vt:lpstr>
      <vt:lpstr>Office 테마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평생교육원</dc:creator>
  <cp:lastModifiedBy>DKU</cp:lastModifiedBy>
  <cp:revision>616</cp:revision>
  <cp:lastPrinted>2019-04-01T05:27:46Z</cp:lastPrinted>
  <dcterms:created xsi:type="dcterms:W3CDTF">2016-09-02T04:58:22Z</dcterms:created>
  <dcterms:modified xsi:type="dcterms:W3CDTF">2021-12-28T01:18:01Z</dcterms:modified>
</cp:coreProperties>
</file>