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6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7" y="1124305"/>
            <a:ext cx="8131033" cy="50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739" y="1071281"/>
            <a:ext cx="8122932" cy="51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3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764</cp:revision>
  <cp:lastPrinted>2019-04-01T05:27:46Z</cp:lastPrinted>
  <dcterms:created xsi:type="dcterms:W3CDTF">2016-09-02T04:58:22Z</dcterms:created>
  <dcterms:modified xsi:type="dcterms:W3CDTF">2022-12-21T00:37:29Z</dcterms:modified>
</cp:coreProperties>
</file>