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6773-F112-4329-93A9-9BBB8DBC5F77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F333C-AC64-4A1B-B0A2-9C8AE2D4D0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90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60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41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5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07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22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8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28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59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38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2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76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A542-BF67-41AC-9BF9-7F7EB6EFD938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FE87-DE95-44E5-8FE1-092533D2D2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10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xmlns="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xmlns="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xmlns="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xmlns="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xmlns="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xmlns="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xmlns="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xmlns="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xmlns="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xmlns="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xmlns="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xmlns="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xmlns="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xmlns="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xmlns="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xmlns="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xmlns="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xmlns="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xmlns="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xmlns="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xmlns="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xmlns="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xmlns="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xmlns="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xmlns="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xmlns="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xmlns="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xmlns="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xmlns="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xmlns="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xmlns="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xmlns="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xmlns="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xmlns="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xmlns="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xmlns="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xmlns="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xmlns="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xmlns="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xmlns="" id="{866244FD-381B-41A1-A3C6-08527A9A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" y="1112677"/>
            <a:ext cx="136560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D047242-28CC-4325-9D86-062AA4B98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528" y="1107603"/>
            <a:ext cx="135075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55253456" descr="EMB0000048033e4">
            <a:extLst>
              <a:ext uri="{FF2B5EF4-FFF2-40B4-BE49-F238E27FC236}">
                <a16:creationId xmlns:a16="http://schemas.microsoft.com/office/drawing/2014/main" xmlns="" id="{5F7AD8C8-2469-4FA1-A07C-9F644CC07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7"/>
          <a:stretch>
            <a:fillRect/>
          </a:stretch>
        </p:blipFill>
        <p:spPr bwMode="auto">
          <a:xfrm>
            <a:off x="338528" y="1564803"/>
            <a:ext cx="7977888" cy="425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2020-12-08T00:14:57Z</dcterms:created>
  <dcterms:modified xsi:type="dcterms:W3CDTF">2020-12-08T00:28:30Z</dcterms:modified>
</cp:coreProperties>
</file>