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1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4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2020-11-27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7340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2020-11-27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85287" y="1021551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2020.11.26(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8566630"/>
              </p:ext>
            </p:extLst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0" name="_x597475968" descr="EMB00003bb4011d">
            <a:extLst>
              <a:ext uri="{FF2B5EF4-FFF2-40B4-BE49-F238E27FC236}">
                <a16:creationId xmlns:a16="http://schemas.microsoft.com/office/drawing/2014/main" id="{A794AD9B-904C-482D-A281-F55E532848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47"/>
          <a:stretch>
            <a:fillRect/>
          </a:stretch>
        </p:blipFill>
        <p:spPr bwMode="auto">
          <a:xfrm>
            <a:off x="394129" y="1576570"/>
            <a:ext cx="8066303" cy="4253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8595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1985</TotalTime>
  <Words>46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538</cp:revision>
  <cp:lastPrinted>2019-04-01T05:27:46Z</cp:lastPrinted>
  <dcterms:created xsi:type="dcterms:W3CDTF">2016-09-02T04:58:22Z</dcterms:created>
  <dcterms:modified xsi:type="dcterms:W3CDTF">2020-11-27T00:11:09Z</dcterms:modified>
</cp:coreProperties>
</file>