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45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5ACF52A1-845C-4BAE-9B29-27A4DA33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97" y="1117997"/>
            <a:ext cx="137752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2" name="_x452646216" descr="EMB000006800332">
            <a:extLst>
              <a:ext uri="{FF2B5EF4-FFF2-40B4-BE49-F238E27FC236}">
                <a16:creationId xmlns:a16="http://schemas.microsoft.com/office/drawing/2014/main" id="{D9937B3A-9040-4F34-AC89-1C1EB4DA7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4"/>
          <a:stretch>
            <a:fillRect/>
          </a:stretch>
        </p:blipFill>
        <p:spPr bwMode="auto">
          <a:xfrm>
            <a:off x="371867" y="1575198"/>
            <a:ext cx="8061562" cy="433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5ACF52A1-845C-4BAE-9B29-27A4DA33D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97" y="1117997"/>
            <a:ext cx="137752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EE326639-6E5F-44FD-AD96-D1F35DAA8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6375" y="-1723107"/>
            <a:ext cx="135438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52645136" descr="EMB000006800335">
            <a:extLst>
              <a:ext uri="{FF2B5EF4-FFF2-40B4-BE49-F238E27FC236}">
                <a16:creationId xmlns:a16="http://schemas.microsoft.com/office/drawing/2014/main" id="{F325BD38-820F-4FEE-88FE-ABF1D2A81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/>
          <a:stretch>
            <a:fillRect/>
          </a:stretch>
        </p:blipFill>
        <p:spPr bwMode="auto">
          <a:xfrm>
            <a:off x="392895" y="1575197"/>
            <a:ext cx="8067537" cy="429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9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585</cp:revision>
  <cp:lastPrinted>2019-04-01T05:27:46Z</cp:lastPrinted>
  <dcterms:created xsi:type="dcterms:W3CDTF">2016-09-02T04:58:22Z</dcterms:created>
  <dcterms:modified xsi:type="dcterms:W3CDTF">2021-02-15T00:56:25Z</dcterms:modified>
</cp:coreProperties>
</file>