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2020.12.01(</a:t>
            </a:r>
            <a:r>
              <a:rPr lang="ko-KR" altLang="en-US" sz="220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566630"/>
              </p:ext>
            </p:extLst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3" name="_x350148496" descr="EMB0000064cbe95">
            <a:extLst>
              <a:ext uri="{FF2B5EF4-FFF2-40B4-BE49-F238E27FC236}">
                <a16:creationId xmlns:a16="http://schemas.microsoft.com/office/drawing/2014/main" id="{1A4C3F53-D101-4350-84C5-2EB28DBF5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81"/>
          <a:stretch>
            <a:fillRect/>
          </a:stretch>
        </p:blipFill>
        <p:spPr bwMode="auto">
          <a:xfrm>
            <a:off x="315701" y="1618435"/>
            <a:ext cx="8111045" cy="417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1988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541</cp:revision>
  <cp:lastPrinted>2019-04-01T05:27:46Z</cp:lastPrinted>
  <dcterms:created xsi:type="dcterms:W3CDTF">2016-09-02T04:58:22Z</dcterms:created>
  <dcterms:modified xsi:type="dcterms:W3CDTF">2020-12-01T23:54:35Z</dcterms:modified>
</cp:coreProperties>
</file>