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50868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LX PANTOS AR(</a:t>
                      </a:r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Accounts_Receivable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Analyst Intern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2023.05.21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키스그룹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미국 뉴욕법인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인턴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2023.05.14 11:59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남이섬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나미나라공화국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남이섬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부문별 신입 및 경력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2023.05.14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파일와이드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채용공고문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2023.05.12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한국갤럽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온라인조사팀 신입 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2023.05.10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인천관광공사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일반직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계약직 직원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2023.05.08 14:00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케미칼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상반기 대졸 신입사원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연구원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대졸 경력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생산전문직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2023.05.08 11:59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케미칼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상반기 대규모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2023.05.08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26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191560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㈜원익</a:t>
                      </a:r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WONIK IPS One-Team R&amp;D</a:t>
                      </a:r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박사 수시채용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2023.05.07 11:59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 </a:t>
                      </a:r>
                      <a:r>
                        <a:rPr lang="ko-KR" altLang="en-US" sz="1800" b="1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브로드밴드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 TALENT(</a:t>
                      </a:r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</a:t>
                      </a:r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1</a:t>
                      </a:r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모집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2023.05.07 00:00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800" b="1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브로드밴드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 채용 홍보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2023.05.02 17:00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CJ ENM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커머스사업팀</a:t>
                      </a:r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프리랜서 모집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2023.05.01 00:00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에이비씨랩스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모집 공고</a:t>
                      </a:r>
                      <a:endParaRPr lang="ko-KR" alt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2023.04.28 11:59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대한상공회의소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그린에너지지원센터 모집 공고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2023.04.28 00:00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elemental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인턴 및 정규직 채용공고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휴맥스네트웍스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테스터 계약직 채용 공고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u="none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26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323654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15775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SCG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 산림분야 청년창업 경진대회 홍보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 Korea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 Korea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연계형 하계 인턴십 모집 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2023.05.14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한국환경공단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체험형 인턴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일반부문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한국능률협회컨설팅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(KMAC)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인턴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2023.04.28 17:00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삼성생명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삼성생명 금융연수 프로그램 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WISET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신진여성연구원 산업현장진출 지원사업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한국잡지협회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취재기자 양성 과정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디지털 미디어 에디터 전문가양성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인사이트코리아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5/16(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아이스크림 </a:t>
                      </a:r>
                      <a:r>
                        <a:rPr lang="ko-KR" alt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맛평가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신청부탁드려요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양재역 부근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/>
              <a:t>: 26</a:t>
            </a:r>
            <a:r>
              <a:rPr lang="ko-KR" altLang="en-US"/>
              <a:t>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537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03764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엔큐리티</a:t>
                      </a:r>
                      <a:endParaRPr lang="en-US" altLang="ko-KR" sz="1800" b="1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신입사원 채용</a:t>
                      </a:r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2023.04.26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u="none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26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1760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449</Words>
  <Application>Microsoft Office PowerPoint</Application>
  <PresentationFormat>와이드스크린</PresentationFormat>
  <Paragraphs>133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17</cp:revision>
  <dcterms:created xsi:type="dcterms:W3CDTF">2023-03-23T06:33:26Z</dcterms:created>
  <dcterms:modified xsi:type="dcterms:W3CDTF">2023-04-26T07:35:34Z</dcterms:modified>
</cp:coreProperties>
</file>