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4" r:id="rId2"/>
    <p:sldId id="285" r:id="rId3"/>
    <p:sldId id="286" r:id="rId4"/>
    <p:sldId id="287" r:id="rId5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96" d="100"/>
          <a:sy n="96" d="100"/>
        </p:scale>
        <p:origin x="8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8688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51483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10996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5189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2022.12.05.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158365"/>
              </p:ext>
            </p:extLst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889" y="1096091"/>
            <a:ext cx="8135781" cy="5055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00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2022.12.05.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5053" y="1078231"/>
            <a:ext cx="8134617" cy="5073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431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2022.12.05.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3415" y="1099362"/>
            <a:ext cx="8126256" cy="3942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853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2022.12.05.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1477" y="1121136"/>
            <a:ext cx="8128193" cy="5157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198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2706</TotalTime>
  <Words>152</Words>
  <Application>Microsoft Office PowerPoint</Application>
  <PresentationFormat>화면 슬라이드 쇼(4:3)</PresentationFormat>
  <Paragraphs>36</Paragraphs>
  <Slides>4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1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756</cp:revision>
  <cp:lastPrinted>2019-04-01T05:27:46Z</cp:lastPrinted>
  <dcterms:created xsi:type="dcterms:W3CDTF">2016-09-02T04:58:22Z</dcterms:created>
  <dcterms:modified xsi:type="dcterms:W3CDTF">2022-12-06T04:56:46Z</dcterms:modified>
</cp:coreProperties>
</file>