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07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68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8" name="_x412670944" descr="EMB00002e2040af">
            <a:extLst>
              <a:ext uri="{FF2B5EF4-FFF2-40B4-BE49-F238E27FC236}">
                <a16:creationId xmlns:a16="http://schemas.microsoft.com/office/drawing/2014/main" id="{362E2A0C-5A24-44E5-BC74-AE881BB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03" t="30978" r="22836" b="13013"/>
          <a:stretch>
            <a:fillRect/>
          </a:stretch>
        </p:blipFill>
        <p:spPr bwMode="auto">
          <a:xfrm>
            <a:off x="343706" y="1553779"/>
            <a:ext cx="8116726" cy="431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FDA9AAFB-751D-4687-A198-61D5E5D7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_x412671448" descr="DRW00002e2040ba">
            <a:extLst>
              <a:ext uri="{FF2B5EF4-FFF2-40B4-BE49-F238E27FC236}">
                <a16:creationId xmlns:a16="http://schemas.microsoft.com/office/drawing/2014/main" id="{0584F8B3-166F-42CD-8DCD-12D40F895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6" y="1547481"/>
            <a:ext cx="8031548" cy="432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73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FDA9AAFB-751D-4687-A198-61D5E5D7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370B8399-EFA7-42C9-9FCB-EF75DC5BA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2671232" descr="EMB00002e2040bd">
            <a:extLst>
              <a:ext uri="{FF2B5EF4-FFF2-40B4-BE49-F238E27FC236}">
                <a16:creationId xmlns:a16="http://schemas.microsoft.com/office/drawing/2014/main" id="{8FA6DA48-A751-437A-9C66-C4B62ADB5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9" t="31389" r="22696" b="14047"/>
          <a:stretch>
            <a:fillRect/>
          </a:stretch>
        </p:blipFill>
        <p:spPr bwMode="auto">
          <a:xfrm>
            <a:off x="406808" y="1572805"/>
            <a:ext cx="7837599" cy="438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27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602</cp:revision>
  <cp:lastPrinted>2019-04-01T05:27:46Z</cp:lastPrinted>
  <dcterms:created xsi:type="dcterms:W3CDTF">2016-09-02T04:58:22Z</dcterms:created>
  <dcterms:modified xsi:type="dcterms:W3CDTF">2021-05-03T08:10:30Z</dcterms:modified>
</cp:coreProperties>
</file>