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286" r:id="rId4"/>
    <p:sldId id="287" r:id="rId5"/>
    <p:sldId id="288" r:id="rId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7188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9803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2465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074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2022.04.19~20.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456" y="1516748"/>
            <a:ext cx="8132976" cy="456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2022.04.19~20.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77" y="1525377"/>
            <a:ext cx="7996839" cy="458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2022.04.19~20.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867" y="1583744"/>
            <a:ext cx="8016557" cy="325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41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2022.04.19~20.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606" y="1513576"/>
            <a:ext cx="8149826" cy="461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22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2022.04.19~20.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652" y="1568645"/>
            <a:ext cx="7972764" cy="984345"/>
          </a:xfrm>
          <a:prstGeom prst="rect">
            <a:avLst/>
          </a:prstGeom>
        </p:spPr>
      </p:pic>
      <p:pic>
        <p:nvPicPr>
          <p:cNvPr id="4117" name="그림 41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394" y="2536657"/>
            <a:ext cx="7878022" cy="341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04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2232</TotalTime>
  <Words>190</Words>
  <Application>Microsoft Office PowerPoint</Application>
  <PresentationFormat>화면 슬라이드 쇼(4:3)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646</cp:revision>
  <cp:lastPrinted>2019-04-01T05:27:46Z</cp:lastPrinted>
  <dcterms:created xsi:type="dcterms:W3CDTF">2016-09-02T04:58:22Z</dcterms:created>
  <dcterms:modified xsi:type="dcterms:W3CDTF">2022-04-21T00:52:12Z</dcterms:modified>
</cp:coreProperties>
</file>