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1" r:id="rId2"/>
    <p:sldId id="282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92" d="100"/>
          <a:sy n="92" d="100"/>
        </p:scale>
        <p:origin x="3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2020-11-17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4265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8" y="1021551"/>
            <a:ext cx="8244186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2020.11.16(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577342"/>
              </p:ext>
            </p:extLst>
          </p:nvPr>
        </p:nvGraphicFramePr>
        <p:xfrm>
          <a:off x="324401" y="1140387"/>
          <a:ext cx="8177685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053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91807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934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75997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1" name="_x354416976" descr="EMB0000126003fd">
            <a:extLst>
              <a:ext uri="{FF2B5EF4-FFF2-40B4-BE49-F238E27FC236}">
                <a16:creationId xmlns:a16="http://schemas.microsoft.com/office/drawing/2014/main" id="{F4D2885B-BEBF-4B8B-8C70-C2F3090165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72"/>
          <a:stretch>
            <a:fillRect/>
          </a:stretch>
        </p:blipFill>
        <p:spPr bwMode="auto">
          <a:xfrm>
            <a:off x="348210" y="1544789"/>
            <a:ext cx="8077616" cy="4278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8" y="1021551"/>
            <a:ext cx="8232637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2020.11.16(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77685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053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91807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934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75997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F89FF3AD-AB27-4D21-B542-2AF777D1E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3119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220026760" descr="EMB0000126003fe">
            <a:extLst>
              <a:ext uri="{FF2B5EF4-FFF2-40B4-BE49-F238E27FC236}">
                <a16:creationId xmlns:a16="http://schemas.microsoft.com/office/drawing/2014/main" id="{803D0A75-4D52-49EE-8BC0-DFEF07263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65"/>
          <a:stretch>
            <a:fillRect/>
          </a:stretch>
        </p:blipFill>
        <p:spPr bwMode="auto">
          <a:xfrm>
            <a:off x="324400" y="1566511"/>
            <a:ext cx="8136032" cy="424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95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1978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528</cp:revision>
  <cp:lastPrinted>2019-04-01T05:27:46Z</cp:lastPrinted>
  <dcterms:created xsi:type="dcterms:W3CDTF">2016-09-02T04:58:22Z</dcterms:created>
  <dcterms:modified xsi:type="dcterms:W3CDTF">2020-11-17T00:34:05Z</dcterms:modified>
</cp:coreProperties>
</file>