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84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7" name="_x223930112" descr="EMB00001efcbde4">
            <a:extLst>
              <a:ext uri="{FF2B5EF4-FFF2-40B4-BE49-F238E27FC236}">
                <a16:creationId xmlns:a16="http://schemas.microsoft.com/office/drawing/2014/main" id="{930A92DF-688E-4407-8EB3-50369B262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97" t="31339" r="22136" b="11763"/>
          <a:stretch>
            <a:fillRect/>
          </a:stretch>
        </p:blipFill>
        <p:spPr bwMode="auto">
          <a:xfrm>
            <a:off x="372363" y="1579937"/>
            <a:ext cx="8016061" cy="429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F6762FB6-24FE-4B2F-B72F-3CB8B68E0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23928672" descr="EMB00001efcbde6">
            <a:extLst>
              <a:ext uri="{FF2B5EF4-FFF2-40B4-BE49-F238E27FC236}">
                <a16:creationId xmlns:a16="http://schemas.microsoft.com/office/drawing/2014/main" id="{72128346-4AB6-4F90-9667-3215F0D94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9" t="51328" r="22136" b="20317"/>
          <a:stretch>
            <a:fillRect/>
          </a:stretch>
        </p:blipFill>
        <p:spPr bwMode="auto">
          <a:xfrm>
            <a:off x="370778" y="1587335"/>
            <a:ext cx="8089654" cy="212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64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578</cp:revision>
  <cp:lastPrinted>2019-04-01T05:27:46Z</cp:lastPrinted>
  <dcterms:created xsi:type="dcterms:W3CDTF">2016-09-02T04:58:22Z</dcterms:created>
  <dcterms:modified xsi:type="dcterms:W3CDTF">2021-02-02T23:50:14Z</dcterms:modified>
</cp:coreProperties>
</file>