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4758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58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9" name="_x338104464" descr="EMB00002da00150">
            <a:extLst>
              <a:ext uri="{FF2B5EF4-FFF2-40B4-BE49-F238E27FC236}">
                <a16:creationId xmlns:a16="http://schemas.microsoft.com/office/drawing/2014/main" id="{0FEEAEFD-B0F2-4651-8282-869794FF3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2089" r="18846" b="11490"/>
          <a:stretch>
            <a:fillRect/>
          </a:stretch>
        </p:blipFill>
        <p:spPr bwMode="auto">
          <a:xfrm>
            <a:off x="328787" y="1551635"/>
            <a:ext cx="8131645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5B236B78-BC1D-4C9B-93F2-4E1CAD40E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1824784" descr="EMB00002da00152">
            <a:extLst>
              <a:ext uri="{FF2B5EF4-FFF2-40B4-BE49-F238E27FC236}">
                <a16:creationId xmlns:a16="http://schemas.microsoft.com/office/drawing/2014/main" id="{FBF77E6B-E378-4FA6-9D4C-350622E1D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1816" r="18523" b="11732"/>
          <a:stretch>
            <a:fillRect/>
          </a:stretch>
        </p:blipFill>
        <p:spPr bwMode="auto">
          <a:xfrm>
            <a:off x="354222" y="1573158"/>
            <a:ext cx="8106210" cy="438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7FE2B341-D7A0-4E9A-A0AF-D961CB1A4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1825792" descr="EMB00002da00154">
            <a:extLst>
              <a:ext uri="{FF2B5EF4-FFF2-40B4-BE49-F238E27FC236}">
                <a16:creationId xmlns:a16="http://schemas.microsoft.com/office/drawing/2014/main" id="{0CB9071C-500D-413B-AE94-717BB24F2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50641" r="18523" b="26385"/>
          <a:stretch>
            <a:fillRect/>
          </a:stretch>
        </p:blipFill>
        <p:spPr bwMode="auto">
          <a:xfrm>
            <a:off x="371122" y="1562547"/>
            <a:ext cx="8017301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71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2021-12-24T00:16:32Z</dcterms:modified>
</cp:coreProperties>
</file>