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2" name="_x351977896" descr="DRW0000112c1edb">
            <a:extLst>
              <a:ext uri="{FF2B5EF4-FFF2-40B4-BE49-F238E27FC236}">
                <a16:creationId xmlns:a16="http://schemas.microsoft.com/office/drawing/2014/main" id="{4B8838A5-CA1C-4041-8E0F-F60F3FE82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29" y="1583447"/>
            <a:ext cx="7922287" cy="421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540</cp:revision>
  <cp:lastPrinted>2019-04-01T05:27:46Z</cp:lastPrinted>
  <dcterms:created xsi:type="dcterms:W3CDTF">2016-09-02T04:58:22Z</dcterms:created>
  <dcterms:modified xsi:type="dcterms:W3CDTF">2020-12-01T03:56:39Z</dcterms:modified>
</cp:coreProperties>
</file>