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2020-11-09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40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8" y="1021551"/>
            <a:ext cx="8244186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8489" y="548680"/>
            <a:ext cx="3685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2020.11.05(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)~06(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577342"/>
              </p:ext>
            </p:extLst>
          </p:nvPr>
        </p:nvGraphicFramePr>
        <p:xfrm>
          <a:off x="324401" y="1140387"/>
          <a:ext cx="8177685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053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91807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934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75997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02E9CBF6-B4DF-40B1-B829-6F802D2BA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8" name="_x549635632" descr="DRW0000220c06c6">
            <a:extLst>
              <a:ext uri="{FF2B5EF4-FFF2-40B4-BE49-F238E27FC236}">
                <a16:creationId xmlns:a16="http://schemas.microsoft.com/office/drawing/2014/main" id="{915B3728-49B5-4D68-AF68-4D0147A966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00" y="1556792"/>
            <a:ext cx="8177686" cy="4308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5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1980</TotalTime>
  <Words>50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525</cp:revision>
  <cp:lastPrinted>2019-04-01T05:27:46Z</cp:lastPrinted>
  <dcterms:created xsi:type="dcterms:W3CDTF">2016-09-02T04:58:22Z</dcterms:created>
  <dcterms:modified xsi:type="dcterms:W3CDTF">2020-11-09T01:02:24Z</dcterms:modified>
</cp:coreProperties>
</file>