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2020-11-18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111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2" name="_x424516440" descr="EMB00003e6808ab">
            <a:extLst>
              <a:ext uri="{FF2B5EF4-FFF2-40B4-BE49-F238E27FC236}">
                <a16:creationId xmlns:a16="http://schemas.microsoft.com/office/drawing/2014/main" id="{CE291BF5-3864-422C-8E7E-23A45CB30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"/>
          <a:stretch>
            <a:fillRect/>
          </a:stretch>
        </p:blipFill>
        <p:spPr bwMode="auto">
          <a:xfrm>
            <a:off x="327848" y="1579891"/>
            <a:ext cx="8174238" cy="425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AF9BB726-44B3-4F94-B9B6-E7B8B0332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24218560" descr="EMB00003e6808ac">
            <a:extLst>
              <a:ext uri="{FF2B5EF4-FFF2-40B4-BE49-F238E27FC236}">
                <a16:creationId xmlns:a16="http://schemas.microsoft.com/office/drawing/2014/main" id="{F8726769-9C74-45C1-AEB9-21FB590F7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40"/>
          <a:stretch>
            <a:fillRect/>
          </a:stretch>
        </p:blipFill>
        <p:spPr bwMode="auto">
          <a:xfrm>
            <a:off x="315346" y="1570495"/>
            <a:ext cx="8177685" cy="423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8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529</cp:revision>
  <cp:lastPrinted>2019-04-01T05:27:46Z</cp:lastPrinted>
  <dcterms:created xsi:type="dcterms:W3CDTF">2016-09-02T04:58:22Z</dcterms:created>
  <dcterms:modified xsi:type="dcterms:W3CDTF">2020-11-18T01:09:24Z</dcterms:modified>
</cp:coreProperties>
</file>