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0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2023.8.4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5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392467"/>
              </p:ext>
            </p:extLst>
          </p:nvPr>
        </p:nvGraphicFramePr>
        <p:xfrm>
          <a:off x="320772" y="1129608"/>
          <a:ext cx="11544511" cy="327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하남도시공사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년 제</a:t>
                      </a: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회 정규직 직원 공개 채용 공고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2023.08.04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2023.08.23 17:00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중소벤처기업연구원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계약직연구원 모집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2023.08.14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관악구가족센터</a:t>
                      </a:r>
                      <a:endParaRPr lang="en-US" altLang="ko-KR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2023-012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 관악구가족센터 직원채용 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2023.08.10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한국철도기술연구원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하반기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박사후연구원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포닥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2023.08.08 18:00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칸타코리아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Marketing &amp; PR Assistant 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모집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상시채용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822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96</Words>
  <Application>Microsoft Office PowerPoint</Application>
  <PresentationFormat>와이드스크린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Noto Sans KR</vt:lpstr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67</cp:revision>
  <dcterms:created xsi:type="dcterms:W3CDTF">2023-03-23T06:33:26Z</dcterms:created>
  <dcterms:modified xsi:type="dcterms:W3CDTF">2023-08-07T00:17:30Z</dcterms:modified>
</cp:coreProperties>
</file>