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298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20498"/>
              </p:ext>
            </p:extLst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C337F04-5223-4FE2-B167-08BD279E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86" y="87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6" name="_x361512624" descr="EMB00000f880716">
            <a:extLst>
              <a:ext uri="{FF2B5EF4-FFF2-40B4-BE49-F238E27FC236}">
                <a16:creationId xmlns:a16="http://schemas.microsoft.com/office/drawing/2014/main" id="{2ED02469-6960-4BF6-BD05-15FE152A0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0" t="19383" r="17996" b="23593"/>
          <a:stretch>
            <a:fillRect/>
          </a:stretch>
        </p:blipFill>
        <p:spPr bwMode="auto">
          <a:xfrm>
            <a:off x="502732" y="1572629"/>
            <a:ext cx="8136903" cy="444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C337F04-5223-4FE2-B167-08BD279E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86" y="87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3AFFE085-BFEC-418B-875F-6063B2149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30790" y="-2102241"/>
            <a:ext cx="21705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9E8CBBC8-FC29-4459-B5FC-9580CE544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48765" y="0"/>
            <a:ext cx="2142072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560748040" descr="EMB00000f880719">
            <a:extLst>
              <a:ext uri="{FF2B5EF4-FFF2-40B4-BE49-F238E27FC236}">
                <a16:creationId xmlns:a16="http://schemas.microsoft.com/office/drawing/2014/main" id="{6BE9615B-AA4B-4DEA-8B3B-681E51A40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1" t="50932" r="17993" b="7033"/>
          <a:stretch>
            <a:fillRect/>
          </a:stretch>
        </p:blipFill>
        <p:spPr bwMode="auto">
          <a:xfrm>
            <a:off x="503550" y="1515866"/>
            <a:ext cx="8136902" cy="443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38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514</cp:revision>
  <cp:lastPrinted>2019-04-01T05:27:46Z</cp:lastPrinted>
  <dcterms:created xsi:type="dcterms:W3CDTF">2016-09-02T04:58:22Z</dcterms:created>
  <dcterms:modified xsi:type="dcterms:W3CDTF">2020-09-17T01:02:05Z</dcterms:modified>
</cp:coreProperties>
</file>