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858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37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717FFEE-C118-4A9A-808E-7C439565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E6AB80AE-F379-4EAB-BA4A-19A1645BB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5" name="_x337639272" descr="EMB00003160be76">
            <a:extLst>
              <a:ext uri="{FF2B5EF4-FFF2-40B4-BE49-F238E27FC236}">
                <a16:creationId xmlns:a16="http://schemas.microsoft.com/office/drawing/2014/main" id="{B55F8D5D-326E-4486-A794-3A4E65F20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7" t="27823" r="18463" b="17413"/>
          <a:stretch>
            <a:fillRect/>
          </a:stretch>
        </p:blipFill>
        <p:spPr bwMode="auto">
          <a:xfrm>
            <a:off x="349386" y="1573785"/>
            <a:ext cx="7967029" cy="429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075BC9E-29ED-405B-9DE0-0A0D69F6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E6C457D1-9437-41E5-9ED3-FFC1158A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C96539A7-2710-483B-8823-EB44C28CB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8739696" descr="EMB00003160be78">
            <a:extLst>
              <a:ext uri="{FF2B5EF4-FFF2-40B4-BE49-F238E27FC236}">
                <a16:creationId xmlns:a16="http://schemas.microsoft.com/office/drawing/2014/main" id="{6F2FFEB9-C787-4C26-B4F7-B2FBEF491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7263" r="18181" b="7890"/>
          <a:stretch>
            <a:fillRect/>
          </a:stretch>
        </p:blipFill>
        <p:spPr bwMode="auto">
          <a:xfrm>
            <a:off x="357854" y="1584127"/>
            <a:ext cx="8030570" cy="42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02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075BC9E-29ED-405B-9DE0-0A0D69F6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5F0B8F28-8371-43A0-BF7D-3BC55A44D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8355B2D-4097-42EB-B216-C2F35DD27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5" name="_x337637904" descr="EMB00003160be7a">
            <a:extLst>
              <a:ext uri="{FF2B5EF4-FFF2-40B4-BE49-F238E27FC236}">
                <a16:creationId xmlns:a16="http://schemas.microsoft.com/office/drawing/2014/main" id="{31D471C1-A0C9-42A2-8912-AED0A17D1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52309" r="18744" b="15375"/>
          <a:stretch>
            <a:fillRect/>
          </a:stretch>
        </p:blipFill>
        <p:spPr bwMode="auto">
          <a:xfrm>
            <a:off x="319577" y="1544862"/>
            <a:ext cx="8136030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16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597</cp:revision>
  <cp:lastPrinted>2019-04-01T05:27:46Z</cp:lastPrinted>
  <dcterms:created xsi:type="dcterms:W3CDTF">2016-09-02T04:58:22Z</dcterms:created>
  <dcterms:modified xsi:type="dcterms:W3CDTF">2021-04-19T23:55:26Z</dcterms:modified>
</cp:coreProperties>
</file>