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3" r:id="rId2"/>
    <p:sldId id="285" r:id="rId3"/>
    <p:sldId id="284" r:id="rId4"/>
    <p:sldId id="286" r:id="rId5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2" d="100"/>
          <a:sy n="112" d="100"/>
        </p:scale>
        <p:origin x="101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0936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0473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6935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2021.10.06(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549DA027-EBF7-4552-AEB1-221647D64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A4F0A8D1-8684-42AF-85EE-224AEB14E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324218C8-D4A4-4C4B-81C9-937FBBE9A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86" name="_x288268128" descr="EMB00002f280930">
            <a:extLst>
              <a:ext uri="{FF2B5EF4-FFF2-40B4-BE49-F238E27FC236}">
                <a16:creationId xmlns:a16="http://schemas.microsoft.com/office/drawing/2014/main" id="{4471ACC2-C6C4-4BD0-8C20-37501380D4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47" t="22116" r="18544" b="22775"/>
          <a:stretch>
            <a:fillRect/>
          </a:stretch>
        </p:blipFill>
        <p:spPr bwMode="auto">
          <a:xfrm>
            <a:off x="349386" y="1547404"/>
            <a:ext cx="8111045" cy="4324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2021.10.06(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549DA027-EBF7-4552-AEB1-221647D64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A4F0A8D1-8684-42AF-85EE-224AEB14E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799E27E4-2574-4A46-846B-E20020EA2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4">
            <a:extLst>
              <a:ext uri="{FF2B5EF4-FFF2-40B4-BE49-F238E27FC236}">
                <a16:creationId xmlns:a16="http://schemas.microsoft.com/office/drawing/2014/main" id="{16DF8D90-BA86-49FE-989E-818572433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1" name="_x295032976" descr="EMB00002f280932">
            <a:extLst>
              <a:ext uri="{FF2B5EF4-FFF2-40B4-BE49-F238E27FC236}">
                <a16:creationId xmlns:a16="http://schemas.microsoft.com/office/drawing/2014/main" id="{9AF34E46-2B40-4F4B-A37D-A1D7291E25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27" t="31828" r="18221" b="12161"/>
          <a:stretch>
            <a:fillRect/>
          </a:stretch>
        </p:blipFill>
        <p:spPr bwMode="auto">
          <a:xfrm>
            <a:off x="384724" y="1576176"/>
            <a:ext cx="8075708" cy="4273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3413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2021.10.06(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549DA027-EBF7-4552-AEB1-221647D64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A4F0A8D1-8684-42AF-85EE-224AEB14E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300FB53-BE3A-4C2F-836C-6D62B7B4F1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295078128" descr="EMB00002f280933">
            <a:extLst>
              <a:ext uri="{FF2B5EF4-FFF2-40B4-BE49-F238E27FC236}">
                <a16:creationId xmlns:a16="http://schemas.microsoft.com/office/drawing/2014/main" id="{021E0951-B718-4132-A0DE-0547641EB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72" t="31812" r="18221" b="12071"/>
          <a:stretch>
            <a:fillRect/>
          </a:stretch>
        </p:blipFill>
        <p:spPr bwMode="auto">
          <a:xfrm>
            <a:off x="392894" y="1561127"/>
            <a:ext cx="8067537" cy="4310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817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2021.10.06(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549DA027-EBF7-4552-AEB1-221647D64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A4F0A8D1-8684-42AF-85EE-224AEB14E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460F256D-F6B8-4743-93B9-F047233AF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097" name="_x295080216" descr="EMB00002f280934">
            <a:extLst>
              <a:ext uri="{FF2B5EF4-FFF2-40B4-BE49-F238E27FC236}">
                <a16:creationId xmlns:a16="http://schemas.microsoft.com/office/drawing/2014/main" id="{D60A5FCA-00A2-4129-94CF-36C55E06B9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21" t="50780" r="18523" b="32382"/>
          <a:stretch>
            <a:fillRect/>
          </a:stretch>
        </p:blipFill>
        <p:spPr bwMode="auto">
          <a:xfrm>
            <a:off x="380898" y="1556306"/>
            <a:ext cx="8007525" cy="110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2723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2069</TotalTime>
  <Words>184</Words>
  <Application>Microsoft Office PowerPoint</Application>
  <PresentationFormat>화면 슬라이드 쇼(4:3)</PresentationFormat>
  <Paragraphs>36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596</cp:revision>
  <cp:lastPrinted>2019-04-01T05:27:46Z</cp:lastPrinted>
  <dcterms:created xsi:type="dcterms:W3CDTF">2016-09-02T04:58:22Z</dcterms:created>
  <dcterms:modified xsi:type="dcterms:W3CDTF">2021-10-07T01:11:43Z</dcterms:modified>
</cp:coreProperties>
</file>