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89" r:id="rId3"/>
    <p:sldId id="288" r:id="rId4"/>
    <p:sldId id="287" r:id="rId5"/>
    <p:sldId id="286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4404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2857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2396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157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16AF6E76-C04D-46CA-BC7D-E198A4786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6" name="Rectangle 2">
            <a:extLst>
              <a:ext uri="{FF2B5EF4-FFF2-40B4-BE49-F238E27FC236}">
                <a16:creationId xmlns:a16="http://schemas.microsoft.com/office/drawing/2014/main" id="{81164BCD-14F3-4B92-AC92-947A4A00C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7" name="Rectangle 2">
            <a:extLst>
              <a:ext uri="{FF2B5EF4-FFF2-40B4-BE49-F238E27FC236}">
                <a16:creationId xmlns:a16="http://schemas.microsoft.com/office/drawing/2014/main" id="{FBA82B42-F652-41B0-A100-C47D01055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9" name="_x293888288" descr="EMB00003890be34">
            <a:extLst>
              <a:ext uri="{FF2B5EF4-FFF2-40B4-BE49-F238E27FC236}">
                <a16:creationId xmlns:a16="http://schemas.microsoft.com/office/drawing/2014/main" id="{DA7D640E-06F4-40DD-93CE-1316D2E22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97" t="23775" r="18544" b="21823"/>
          <a:stretch>
            <a:fillRect/>
          </a:stretch>
        </p:blipFill>
        <p:spPr bwMode="auto">
          <a:xfrm>
            <a:off x="361466" y="1567719"/>
            <a:ext cx="8026958" cy="4304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16AF6E76-C04D-46CA-BC7D-E198A4786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6" name="Rectangle 2">
            <a:extLst>
              <a:ext uri="{FF2B5EF4-FFF2-40B4-BE49-F238E27FC236}">
                <a16:creationId xmlns:a16="http://schemas.microsoft.com/office/drawing/2014/main" id="{81164BCD-14F3-4B92-AC92-947A4A00C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0" name="Rectangle 5">
            <a:extLst>
              <a:ext uri="{FF2B5EF4-FFF2-40B4-BE49-F238E27FC236}">
                <a16:creationId xmlns:a16="http://schemas.microsoft.com/office/drawing/2014/main" id="{C1B9F4FD-8746-4E60-881E-50ECD1F7C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1" name="_x423847992" descr="EMB00003890be39">
            <a:extLst>
              <a:ext uri="{FF2B5EF4-FFF2-40B4-BE49-F238E27FC236}">
                <a16:creationId xmlns:a16="http://schemas.microsoft.com/office/drawing/2014/main" id="{6488BA83-8232-4BF3-988C-BE6D3F4120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80" t="28760" r="18523" b="13763"/>
          <a:stretch>
            <a:fillRect/>
          </a:stretch>
        </p:blipFill>
        <p:spPr bwMode="auto">
          <a:xfrm>
            <a:off x="378374" y="1541371"/>
            <a:ext cx="8010050" cy="4330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499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16AF6E76-C04D-46CA-BC7D-E198A4786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6" name="Rectangle 2">
            <a:extLst>
              <a:ext uri="{FF2B5EF4-FFF2-40B4-BE49-F238E27FC236}">
                <a16:creationId xmlns:a16="http://schemas.microsoft.com/office/drawing/2014/main" id="{81164BCD-14F3-4B92-AC92-947A4A00C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7" name="Rectangle 2">
            <a:extLst>
              <a:ext uri="{FF2B5EF4-FFF2-40B4-BE49-F238E27FC236}">
                <a16:creationId xmlns:a16="http://schemas.microsoft.com/office/drawing/2014/main" id="{8750F3A3-E4F8-4675-AE9F-09F11B425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423239872" descr="EMB00003890be3a">
            <a:extLst>
              <a:ext uri="{FF2B5EF4-FFF2-40B4-BE49-F238E27FC236}">
                <a16:creationId xmlns:a16="http://schemas.microsoft.com/office/drawing/2014/main" id="{62474745-2AB0-46F6-9508-B4E4737DB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33037" r="18372" b="11919"/>
          <a:stretch>
            <a:fillRect/>
          </a:stretch>
        </p:blipFill>
        <p:spPr bwMode="auto">
          <a:xfrm>
            <a:off x="371866" y="1564270"/>
            <a:ext cx="8088565" cy="423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51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16AF6E76-C04D-46CA-BC7D-E198A4786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6" name="Rectangle 2">
            <a:extLst>
              <a:ext uri="{FF2B5EF4-FFF2-40B4-BE49-F238E27FC236}">
                <a16:creationId xmlns:a16="http://schemas.microsoft.com/office/drawing/2014/main" id="{81164BCD-14F3-4B92-AC92-947A4A00C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7" name="Rectangle 2">
            <a:extLst>
              <a:ext uri="{FF2B5EF4-FFF2-40B4-BE49-F238E27FC236}">
                <a16:creationId xmlns:a16="http://schemas.microsoft.com/office/drawing/2014/main" id="{A3360BEA-2428-409E-9546-3F752D12B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293894984" descr="EMB00003890be3c">
            <a:extLst>
              <a:ext uri="{FF2B5EF4-FFF2-40B4-BE49-F238E27FC236}">
                <a16:creationId xmlns:a16="http://schemas.microsoft.com/office/drawing/2014/main" id="{48B82164-C783-4AD7-B72B-90089341C3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27678" r="18697" b="18723"/>
          <a:stretch>
            <a:fillRect/>
          </a:stretch>
        </p:blipFill>
        <p:spPr bwMode="auto">
          <a:xfrm>
            <a:off x="328638" y="1576177"/>
            <a:ext cx="8131794" cy="429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88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2021.09.17(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D5946245-3482-453E-9C51-0AD1B59D4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9BBBF64-0565-4C49-A85B-938A3750A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66776992-BAB4-4A5D-857B-58AE90ECF7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3" name="Rectangle 4">
            <a:extLst>
              <a:ext uri="{FF2B5EF4-FFF2-40B4-BE49-F238E27FC236}">
                <a16:creationId xmlns:a16="http://schemas.microsoft.com/office/drawing/2014/main" id="{09CEE9B2-2D9C-4436-A0DD-737F5A5C0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75E674A0-1C62-4374-B9FF-FD59DFCF0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4" name="Rectangle 2">
            <a:extLst>
              <a:ext uri="{FF2B5EF4-FFF2-40B4-BE49-F238E27FC236}">
                <a16:creationId xmlns:a16="http://schemas.microsoft.com/office/drawing/2014/main" id="{4295B6BA-5411-46D3-A89F-CCB652D1A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763213CC-B521-4731-9E44-C23E4F68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16AF6E76-C04D-46CA-BC7D-E198A4786E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6" name="Rectangle 2">
            <a:extLst>
              <a:ext uri="{FF2B5EF4-FFF2-40B4-BE49-F238E27FC236}">
                <a16:creationId xmlns:a16="http://schemas.microsoft.com/office/drawing/2014/main" id="{81164BCD-14F3-4B92-AC92-947A4A00C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8" name="Rectangle 4">
            <a:extLst>
              <a:ext uri="{FF2B5EF4-FFF2-40B4-BE49-F238E27FC236}">
                <a16:creationId xmlns:a16="http://schemas.microsoft.com/office/drawing/2014/main" id="{F9742BAC-C53E-48D6-90B1-980348DF0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123" name="_x425341552" descr="EMB00003890be3f">
            <a:extLst>
              <a:ext uri="{FF2B5EF4-FFF2-40B4-BE49-F238E27FC236}">
                <a16:creationId xmlns:a16="http://schemas.microsoft.com/office/drawing/2014/main" id="{E2064FC7-949A-4029-B1E4-438C0C87A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51" t="51050" r="18846" b="26915"/>
          <a:stretch>
            <a:fillRect/>
          </a:stretch>
        </p:blipFill>
        <p:spPr bwMode="auto">
          <a:xfrm>
            <a:off x="409250" y="1537779"/>
            <a:ext cx="8051182" cy="160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7606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2131</TotalTime>
  <Words>195</Words>
  <Application>Microsoft Office PowerPoint</Application>
  <PresentationFormat>화면 슬라이드 쇼(4:3)</PresentationFormat>
  <Paragraphs>45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647</cp:revision>
  <cp:lastPrinted>2019-04-01T05:27:46Z</cp:lastPrinted>
  <dcterms:created xsi:type="dcterms:W3CDTF">2016-09-02T04:58:22Z</dcterms:created>
  <dcterms:modified xsi:type="dcterms:W3CDTF">2021-09-23T00:02:36Z</dcterms:modified>
</cp:coreProperties>
</file>