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78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646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74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2022.04.08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3" name="그림 1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58" y="1535398"/>
            <a:ext cx="8147974" cy="447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2022.04.08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05" y="1545454"/>
            <a:ext cx="8094654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8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2022.04.08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73" y="1584977"/>
            <a:ext cx="8157059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2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2022.04.08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801" y="1622384"/>
            <a:ext cx="8031631" cy="14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4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148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639</cp:revision>
  <cp:lastPrinted>2019-04-01T05:27:46Z</cp:lastPrinted>
  <dcterms:created xsi:type="dcterms:W3CDTF">2016-09-02T04:58:22Z</dcterms:created>
  <dcterms:modified xsi:type="dcterms:W3CDTF">2022-04-11T00:34:03Z</dcterms:modified>
</cp:coreProperties>
</file>