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0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442407968" descr="EMB000043743e2c">
            <a:extLst>
              <a:ext uri="{FF2B5EF4-FFF2-40B4-BE49-F238E27FC236}">
                <a16:creationId xmlns:a16="http://schemas.microsoft.com/office/drawing/2014/main" id="{8A34B9D0-322C-489C-9D73-5D796511B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33334" r="18744" b="12448"/>
          <a:stretch>
            <a:fillRect/>
          </a:stretch>
        </p:blipFill>
        <p:spPr bwMode="auto">
          <a:xfrm>
            <a:off x="392894" y="1574329"/>
            <a:ext cx="7923521" cy="437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635297D0-762C-4D8F-B690-FDBDC6587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4" name="_x442371104" descr="EMB000043743e2e">
            <a:extLst>
              <a:ext uri="{FF2B5EF4-FFF2-40B4-BE49-F238E27FC236}">
                <a16:creationId xmlns:a16="http://schemas.microsoft.com/office/drawing/2014/main" id="{73B4AE03-7154-4250-B9FD-AF6E86FB1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3719" r="18604" b="11275"/>
          <a:stretch>
            <a:fillRect/>
          </a:stretch>
        </p:blipFill>
        <p:spPr bwMode="auto">
          <a:xfrm>
            <a:off x="336958" y="1556627"/>
            <a:ext cx="8123474" cy="43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0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635297D0-762C-4D8F-B690-FDBDC6587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8B11BD13-DD9C-436C-B07B-D3037D69C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2387448" descr="EMB000043743e30">
            <a:extLst>
              <a:ext uri="{FF2B5EF4-FFF2-40B4-BE49-F238E27FC236}">
                <a16:creationId xmlns:a16="http://schemas.microsoft.com/office/drawing/2014/main" id="{53F596E3-99F6-4334-A4CA-970E89B7E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48103" r="18744" b="2249"/>
          <a:stretch>
            <a:fillRect/>
          </a:stretch>
        </p:blipFill>
        <p:spPr bwMode="auto">
          <a:xfrm>
            <a:off x="349387" y="1551336"/>
            <a:ext cx="8039037" cy="382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609</cp:revision>
  <cp:lastPrinted>2019-04-01T05:27:46Z</cp:lastPrinted>
  <dcterms:created xsi:type="dcterms:W3CDTF">2016-09-02T04:58:22Z</dcterms:created>
  <dcterms:modified xsi:type="dcterms:W3CDTF">2021-05-20T07:54:36Z</dcterms:modified>
</cp:coreProperties>
</file>