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5" d="100"/>
          <a:sy n="75" d="100"/>
        </p:scale>
        <p:origin x="133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2023-04-03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2023.3.31.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8554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FBDFF7B8-F569-47BA-B4A0-EEC866013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34816"/>
            <a:ext cx="1154451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929ECB81-038F-49A6-9D89-46DFF187C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26468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ACD9D1B-F880-488A-9749-EBDA678A2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4735" y="113481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237757-DDEE-4F41-B2EB-DB9D17315202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2023.3.31.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FD75CC9-9D88-47B9-B617-788ECD3F9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40048"/>
            <a:ext cx="11544511" cy="1162050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52FE6DB8-588A-4673-BA37-497BE5E8E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40" y="2318219"/>
            <a:ext cx="11544511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5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26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7</cp:revision>
  <dcterms:created xsi:type="dcterms:W3CDTF">2023-03-23T06:33:26Z</dcterms:created>
  <dcterms:modified xsi:type="dcterms:W3CDTF">2023-04-03T07:15:03Z</dcterms:modified>
</cp:coreProperties>
</file>