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2022-08-25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339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37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2022.08.24.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110475"/>
            <a:ext cx="7708993" cy="510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2022.08.24.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576" y="1103285"/>
            <a:ext cx="7708824" cy="514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24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2022.08.24.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88" y="1096092"/>
            <a:ext cx="7651104" cy="347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31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2470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706</cp:revision>
  <cp:lastPrinted>2019-04-01T05:27:46Z</cp:lastPrinted>
  <dcterms:created xsi:type="dcterms:W3CDTF">2016-09-02T04:58:22Z</dcterms:created>
  <dcterms:modified xsi:type="dcterms:W3CDTF">2022-08-25T04:41:08Z</dcterms:modified>
</cp:coreProperties>
</file>